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59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18"/>
    <p:restoredTop sz="92949"/>
  </p:normalViewPr>
  <p:slideViewPr>
    <p:cSldViewPr snapToGrid="0" snapToObjects="1">
      <p:cViewPr varScale="1">
        <p:scale>
          <a:sx n="113" d="100"/>
          <a:sy n="113" d="100"/>
        </p:scale>
        <p:origin x="176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464A34-7668-964A-B995-BA71AFC80B78}" type="doc">
      <dgm:prSet loTypeId="urn:microsoft.com/office/officeart/2005/8/layout/venn2" loCatId="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60D160F-467C-D84E-8794-35ED47B74964}">
      <dgm:prSet phldrT="[Text]"/>
      <dgm:spPr/>
      <dgm:t>
        <a:bodyPr/>
        <a:lstStyle/>
        <a:p>
          <a:r>
            <a:rPr lang="en-US" dirty="0" smtClean="0"/>
            <a:t>Worship</a:t>
          </a:r>
          <a:endParaRPr lang="en-US" dirty="0"/>
        </a:p>
      </dgm:t>
    </dgm:pt>
    <dgm:pt modelId="{068A7DF9-3946-B046-86F8-4C3C5702EA22}" type="parTrans" cxnId="{7DA5DBB3-4A23-8448-8B94-F2D8B729E57A}">
      <dgm:prSet/>
      <dgm:spPr/>
      <dgm:t>
        <a:bodyPr/>
        <a:lstStyle/>
        <a:p>
          <a:endParaRPr lang="en-US"/>
        </a:p>
      </dgm:t>
    </dgm:pt>
    <dgm:pt modelId="{B1D6DC1A-C4C1-3F49-81F0-D59727C0D4F9}" type="sibTrans" cxnId="{7DA5DBB3-4A23-8448-8B94-F2D8B729E57A}">
      <dgm:prSet/>
      <dgm:spPr/>
      <dgm:t>
        <a:bodyPr/>
        <a:lstStyle/>
        <a:p>
          <a:endParaRPr lang="en-US"/>
        </a:p>
      </dgm:t>
    </dgm:pt>
    <dgm:pt modelId="{0E734057-C642-4E49-95F4-55F487115464}" type="pres">
      <dgm:prSet presAssocID="{07464A34-7668-964A-B995-BA71AFC80B78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8353671-E611-ED42-81CE-ED311ED80087}" type="pres">
      <dgm:prSet presAssocID="{07464A34-7668-964A-B995-BA71AFC80B78}" presName="comp1" presStyleCnt="0"/>
      <dgm:spPr/>
    </dgm:pt>
    <dgm:pt modelId="{52A55D59-CB48-C44D-8714-52014DD9B430}" type="pres">
      <dgm:prSet presAssocID="{07464A34-7668-964A-B995-BA71AFC80B78}" presName="circle1" presStyleLbl="node1" presStyleIdx="0" presStyleCnt="1"/>
      <dgm:spPr/>
      <dgm:t>
        <a:bodyPr/>
        <a:lstStyle/>
        <a:p>
          <a:endParaRPr lang="en-US"/>
        </a:p>
      </dgm:t>
    </dgm:pt>
    <dgm:pt modelId="{53651853-3923-DF46-9474-566AB74794BD}" type="pres">
      <dgm:prSet presAssocID="{07464A34-7668-964A-B995-BA71AFC80B78}" presName="c1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3BEFF70-7267-424F-8BD4-4BFF2C719977}" type="presOf" srcId="{660D160F-467C-D84E-8794-35ED47B74964}" destId="{53651853-3923-DF46-9474-566AB74794BD}" srcOrd="1" destOrd="0" presId="urn:microsoft.com/office/officeart/2005/8/layout/venn2"/>
    <dgm:cxn modelId="{7DA5DBB3-4A23-8448-8B94-F2D8B729E57A}" srcId="{07464A34-7668-964A-B995-BA71AFC80B78}" destId="{660D160F-467C-D84E-8794-35ED47B74964}" srcOrd="0" destOrd="0" parTransId="{068A7DF9-3946-B046-86F8-4C3C5702EA22}" sibTransId="{B1D6DC1A-C4C1-3F49-81F0-D59727C0D4F9}"/>
    <dgm:cxn modelId="{8F7F9179-1BEB-1F4C-ADDA-46700C0B3B17}" type="presOf" srcId="{660D160F-467C-D84E-8794-35ED47B74964}" destId="{52A55D59-CB48-C44D-8714-52014DD9B430}" srcOrd="0" destOrd="0" presId="urn:microsoft.com/office/officeart/2005/8/layout/venn2"/>
    <dgm:cxn modelId="{C3C83050-0351-564D-A314-52E60FFEDE33}" type="presOf" srcId="{07464A34-7668-964A-B995-BA71AFC80B78}" destId="{0E734057-C642-4E49-95F4-55F487115464}" srcOrd="0" destOrd="0" presId="urn:microsoft.com/office/officeart/2005/8/layout/venn2"/>
    <dgm:cxn modelId="{CD0F76B8-A53E-0242-A4D9-FAD6ABA0697C}" type="presParOf" srcId="{0E734057-C642-4E49-95F4-55F487115464}" destId="{88353671-E611-ED42-81CE-ED311ED80087}" srcOrd="0" destOrd="0" presId="urn:microsoft.com/office/officeart/2005/8/layout/venn2"/>
    <dgm:cxn modelId="{9723A0AC-5083-954B-860E-FF6C836A5C77}" type="presParOf" srcId="{88353671-E611-ED42-81CE-ED311ED80087}" destId="{52A55D59-CB48-C44D-8714-52014DD9B430}" srcOrd="0" destOrd="0" presId="urn:microsoft.com/office/officeart/2005/8/layout/venn2"/>
    <dgm:cxn modelId="{049CEB9D-593A-AA4C-99F6-8642105AC27E}" type="presParOf" srcId="{88353671-E611-ED42-81CE-ED311ED80087}" destId="{53651853-3923-DF46-9474-566AB74794BD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7464A34-7668-964A-B995-BA71AFC80B78}" type="doc">
      <dgm:prSet loTypeId="urn:microsoft.com/office/officeart/2005/8/layout/venn2" loCatId="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CBCF843-5CE1-094B-AFB4-28228D2595EF}">
      <dgm:prSet phldrT="[Text]"/>
      <dgm:spPr/>
      <dgm:t>
        <a:bodyPr/>
        <a:lstStyle/>
        <a:p>
          <a:r>
            <a:rPr lang="en-US" dirty="0" smtClean="0"/>
            <a:t>Sabbath</a:t>
          </a:r>
          <a:endParaRPr lang="en-US" dirty="0"/>
        </a:p>
      </dgm:t>
    </dgm:pt>
    <dgm:pt modelId="{3E29D661-54DE-B748-98CC-26F30558FA03}" type="parTrans" cxnId="{98304D28-B968-EF4B-9075-301447EA3BB8}">
      <dgm:prSet/>
      <dgm:spPr/>
      <dgm:t>
        <a:bodyPr/>
        <a:lstStyle/>
        <a:p>
          <a:endParaRPr lang="en-US"/>
        </a:p>
      </dgm:t>
    </dgm:pt>
    <dgm:pt modelId="{796B7968-095D-8F4A-91D4-E3FC49DED709}" type="sibTrans" cxnId="{98304D28-B968-EF4B-9075-301447EA3BB8}">
      <dgm:prSet/>
      <dgm:spPr/>
      <dgm:t>
        <a:bodyPr/>
        <a:lstStyle/>
        <a:p>
          <a:endParaRPr lang="en-US"/>
        </a:p>
      </dgm:t>
    </dgm:pt>
    <dgm:pt modelId="{32D1F870-7B52-4147-8192-30C82896CB9F}">
      <dgm:prSet phldrT="[Text]"/>
      <dgm:spPr/>
      <dgm:t>
        <a:bodyPr/>
        <a:lstStyle/>
        <a:p>
          <a:r>
            <a:rPr lang="en-US" dirty="0" smtClean="0"/>
            <a:t>Outreach</a:t>
          </a:r>
          <a:endParaRPr lang="en-US" dirty="0"/>
        </a:p>
      </dgm:t>
    </dgm:pt>
    <dgm:pt modelId="{9BFE04EA-041D-184B-B88B-5CE08DE932E9}" type="parTrans" cxnId="{D758A66B-EE81-4046-9D02-75E75C5B748E}">
      <dgm:prSet/>
      <dgm:spPr/>
      <dgm:t>
        <a:bodyPr/>
        <a:lstStyle/>
        <a:p>
          <a:endParaRPr lang="en-US"/>
        </a:p>
      </dgm:t>
    </dgm:pt>
    <dgm:pt modelId="{6D4C4D18-1EB2-BE40-8F9A-D04438ADDD79}" type="sibTrans" cxnId="{D758A66B-EE81-4046-9D02-75E75C5B748E}">
      <dgm:prSet/>
      <dgm:spPr/>
      <dgm:t>
        <a:bodyPr/>
        <a:lstStyle/>
        <a:p>
          <a:endParaRPr lang="en-US"/>
        </a:p>
      </dgm:t>
    </dgm:pt>
    <dgm:pt modelId="{9B669718-60E4-2747-90A6-FA2D6D9B193B}">
      <dgm:prSet phldrT="[Text]"/>
      <dgm:spPr/>
      <dgm:t>
        <a:bodyPr/>
        <a:lstStyle/>
        <a:p>
          <a:r>
            <a:rPr lang="en-US" dirty="0" smtClean="0"/>
            <a:t>Stewardship </a:t>
          </a:r>
          <a:endParaRPr lang="en-US" dirty="0"/>
        </a:p>
      </dgm:t>
    </dgm:pt>
    <dgm:pt modelId="{D9CEE82C-E490-654E-A2BC-79B593D1DFB9}" type="parTrans" cxnId="{91BFF7BB-E2EC-2543-B25E-388F2EDE1892}">
      <dgm:prSet/>
      <dgm:spPr/>
      <dgm:t>
        <a:bodyPr/>
        <a:lstStyle/>
        <a:p>
          <a:endParaRPr lang="en-US"/>
        </a:p>
      </dgm:t>
    </dgm:pt>
    <dgm:pt modelId="{93A21E0E-BE93-E04C-AAEB-50525BE0B8A3}" type="sibTrans" cxnId="{91BFF7BB-E2EC-2543-B25E-388F2EDE1892}">
      <dgm:prSet/>
      <dgm:spPr/>
      <dgm:t>
        <a:bodyPr/>
        <a:lstStyle/>
        <a:p>
          <a:endParaRPr lang="en-US"/>
        </a:p>
      </dgm:t>
    </dgm:pt>
    <dgm:pt modelId="{660D160F-467C-D84E-8794-35ED47B74964}">
      <dgm:prSet phldrT="[Text]"/>
      <dgm:spPr/>
      <dgm:t>
        <a:bodyPr/>
        <a:lstStyle/>
        <a:p>
          <a:r>
            <a:rPr lang="en-US" dirty="0" smtClean="0"/>
            <a:t>Faith Actions</a:t>
          </a:r>
          <a:endParaRPr lang="en-US" dirty="0"/>
        </a:p>
      </dgm:t>
    </dgm:pt>
    <dgm:pt modelId="{068A7DF9-3946-B046-86F8-4C3C5702EA22}" type="parTrans" cxnId="{7DA5DBB3-4A23-8448-8B94-F2D8B729E57A}">
      <dgm:prSet/>
      <dgm:spPr/>
      <dgm:t>
        <a:bodyPr/>
        <a:lstStyle/>
        <a:p>
          <a:endParaRPr lang="en-US"/>
        </a:p>
      </dgm:t>
    </dgm:pt>
    <dgm:pt modelId="{B1D6DC1A-C4C1-3F49-81F0-D59727C0D4F9}" type="sibTrans" cxnId="{7DA5DBB3-4A23-8448-8B94-F2D8B729E57A}">
      <dgm:prSet/>
      <dgm:spPr/>
      <dgm:t>
        <a:bodyPr/>
        <a:lstStyle/>
        <a:p>
          <a:endParaRPr lang="en-US"/>
        </a:p>
      </dgm:t>
    </dgm:pt>
    <dgm:pt modelId="{3D183A86-F126-3449-8536-2CFDB8BC69AB}">
      <dgm:prSet/>
      <dgm:spPr/>
      <dgm:t>
        <a:bodyPr/>
        <a:lstStyle/>
        <a:p>
          <a:r>
            <a:rPr lang="en-US" dirty="0" smtClean="0"/>
            <a:t>Spiritual Warfare</a:t>
          </a:r>
          <a:endParaRPr lang="en-US" dirty="0"/>
        </a:p>
      </dgm:t>
    </dgm:pt>
    <dgm:pt modelId="{86CBEC9C-3BA8-F54F-BE28-4CD9ECBB2204}" type="parTrans" cxnId="{8F52F224-99D7-5E48-8261-738D7BD0BF09}">
      <dgm:prSet/>
      <dgm:spPr/>
      <dgm:t>
        <a:bodyPr/>
        <a:lstStyle/>
        <a:p>
          <a:endParaRPr lang="en-US"/>
        </a:p>
      </dgm:t>
    </dgm:pt>
    <dgm:pt modelId="{5BE33A0C-9A15-7845-BC0F-08B23D05F6F6}" type="sibTrans" cxnId="{8F52F224-99D7-5E48-8261-738D7BD0BF09}">
      <dgm:prSet/>
      <dgm:spPr/>
      <dgm:t>
        <a:bodyPr/>
        <a:lstStyle/>
        <a:p>
          <a:endParaRPr lang="en-US"/>
        </a:p>
      </dgm:t>
    </dgm:pt>
    <dgm:pt modelId="{0E734057-C642-4E49-95F4-55F487115464}" type="pres">
      <dgm:prSet presAssocID="{07464A34-7668-964A-B995-BA71AFC80B78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8353671-E611-ED42-81CE-ED311ED80087}" type="pres">
      <dgm:prSet presAssocID="{07464A34-7668-964A-B995-BA71AFC80B78}" presName="comp1" presStyleCnt="0"/>
      <dgm:spPr/>
    </dgm:pt>
    <dgm:pt modelId="{52A55D59-CB48-C44D-8714-52014DD9B430}" type="pres">
      <dgm:prSet presAssocID="{07464A34-7668-964A-B995-BA71AFC80B78}" presName="circle1" presStyleLbl="node1" presStyleIdx="0" presStyleCnt="5"/>
      <dgm:spPr/>
      <dgm:t>
        <a:bodyPr/>
        <a:lstStyle/>
        <a:p>
          <a:endParaRPr lang="en-US"/>
        </a:p>
      </dgm:t>
    </dgm:pt>
    <dgm:pt modelId="{53651853-3923-DF46-9474-566AB74794BD}" type="pres">
      <dgm:prSet presAssocID="{07464A34-7668-964A-B995-BA71AFC80B78}" presName="c1text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803779-56C1-7746-BAB0-2D921D69F4B8}" type="pres">
      <dgm:prSet presAssocID="{07464A34-7668-964A-B995-BA71AFC80B78}" presName="comp2" presStyleCnt="0"/>
      <dgm:spPr/>
    </dgm:pt>
    <dgm:pt modelId="{54558D57-18CB-0040-B695-4DB8D92B8936}" type="pres">
      <dgm:prSet presAssocID="{07464A34-7668-964A-B995-BA71AFC80B78}" presName="circle2" presStyleLbl="node1" presStyleIdx="1" presStyleCnt="5"/>
      <dgm:spPr/>
      <dgm:t>
        <a:bodyPr/>
        <a:lstStyle/>
        <a:p>
          <a:endParaRPr lang="en-US"/>
        </a:p>
      </dgm:t>
    </dgm:pt>
    <dgm:pt modelId="{8643DA93-A098-9240-9883-061DDF779EED}" type="pres">
      <dgm:prSet presAssocID="{07464A34-7668-964A-B995-BA71AFC80B78}" presName="c2text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BB93D0-9A49-344B-9610-D3A25DAB56BB}" type="pres">
      <dgm:prSet presAssocID="{07464A34-7668-964A-B995-BA71AFC80B78}" presName="comp3" presStyleCnt="0"/>
      <dgm:spPr/>
    </dgm:pt>
    <dgm:pt modelId="{3A05BCC8-D4EE-6647-96E6-7496916D59FB}" type="pres">
      <dgm:prSet presAssocID="{07464A34-7668-964A-B995-BA71AFC80B78}" presName="circle3" presStyleLbl="node1" presStyleIdx="2" presStyleCnt="5"/>
      <dgm:spPr/>
      <dgm:t>
        <a:bodyPr/>
        <a:lstStyle/>
        <a:p>
          <a:endParaRPr lang="en-US"/>
        </a:p>
      </dgm:t>
    </dgm:pt>
    <dgm:pt modelId="{FA9F8426-6841-7A40-A2BE-A42FD5844A20}" type="pres">
      <dgm:prSet presAssocID="{07464A34-7668-964A-B995-BA71AFC80B78}" presName="c3text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3698C6-CC6F-B347-BF0B-BA90C2951505}" type="pres">
      <dgm:prSet presAssocID="{07464A34-7668-964A-B995-BA71AFC80B78}" presName="comp4" presStyleCnt="0"/>
      <dgm:spPr/>
    </dgm:pt>
    <dgm:pt modelId="{A0EAFBF6-E709-3A4D-94EA-AAA3481EAFF5}" type="pres">
      <dgm:prSet presAssocID="{07464A34-7668-964A-B995-BA71AFC80B78}" presName="circle4" presStyleLbl="node1" presStyleIdx="3" presStyleCnt="5"/>
      <dgm:spPr/>
      <dgm:t>
        <a:bodyPr/>
        <a:lstStyle/>
        <a:p>
          <a:endParaRPr lang="en-US"/>
        </a:p>
      </dgm:t>
    </dgm:pt>
    <dgm:pt modelId="{851925F4-90E2-7F4C-B30F-5081478E38B5}" type="pres">
      <dgm:prSet presAssocID="{07464A34-7668-964A-B995-BA71AFC80B78}" presName="c4text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F0A805-BB80-AC48-AF2A-470D816370E7}" type="pres">
      <dgm:prSet presAssocID="{07464A34-7668-964A-B995-BA71AFC80B78}" presName="comp5" presStyleCnt="0"/>
      <dgm:spPr/>
    </dgm:pt>
    <dgm:pt modelId="{FB0F9C7D-AFE1-5047-9A7D-CFEAAA5D6E82}" type="pres">
      <dgm:prSet presAssocID="{07464A34-7668-964A-B995-BA71AFC80B78}" presName="circle5" presStyleLbl="node1" presStyleIdx="4" presStyleCnt="5"/>
      <dgm:spPr/>
      <dgm:t>
        <a:bodyPr/>
        <a:lstStyle/>
        <a:p>
          <a:endParaRPr lang="en-US"/>
        </a:p>
      </dgm:t>
    </dgm:pt>
    <dgm:pt modelId="{3A45B7E6-2B3E-8347-9855-33CC36A99DE4}" type="pres">
      <dgm:prSet presAssocID="{07464A34-7668-964A-B995-BA71AFC80B78}" presName="c5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DA5DBB3-4A23-8448-8B94-F2D8B729E57A}" srcId="{07464A34-7668-964A-B995-BA71AFC80B78}" destId="{660D160F-467C-D84E-8794-35ED47B74964}" srcOrd="4" destOrd="0" parTransId="{068A7DF9-3946-B046-86F8-4C3C5702EA22}" sibTransId="{B1D6DC1A-C4C1-3F49-81F0-D59727C0D4F9}"/>
    <dgm:cxn modelId="{D758A66B-EE81-4046-9D02-75E75C5B748E}" srcId="{07464A34-7668-964A-B995-BA71AFC80B78}" destId="{32D1F870-7B52-4147-8192-30C82896CB9F}" srcOrd="2" destOrd="0" parTransId="{9BFE04EA-041D-184B-B88B-5CE08DE932E9}" sibTransId="{6D4C4D18-1EB2-BE40-8F9A-D04438ADDD79}"/>
    <dgm:cxn modelId="{91BFF7BB-E2EC-2543-B25E-388F2EDE1892}" srcId="{07464A34-7668-964A-B995-BA71AFC80B78}" destId="{9B669718-60E4-2747-90A6-FA2D6D9B193B}" srcOrd="3" destOrd="0" parTransId="{D9CEE82C-E490-654E-A2BC-79B593D1DFB9}" sibTransId="{93A21E0E-BE93-E04C-AAEB-50525BE0B8A3}"/>
    <dgm:cxn modelId="{939449E0-656B-0441-BA9D-867FC228300D}" type="presOf" srcId="{3D183A86-F126-3449-8536-2CFDB8BC69AB}" destId="{8643DA93-A098-9240-9883-061DDF779EED}" srcOrd="1" destOrd="0" presId="urn:microsoft.com/office/officeart/2005/8/layout/venn2"/>
    <dgm:cxn modelId="{ACCECD34-FBEF-9947-8644-350FC63725D9}" type="presOf" srcId="{07464A34-7668-964A-B995-BA71AFC80B78}" destId="{0E734057-C642-4E49-95F4-55F487115464}" srcOrd="0" destOrd="0" presId="urn:microsoft.com/office/officeart/2005/8/layout/venn2"/>
    <dgm:cxn modelId="{ADE3776D-D0F0-8147-9787-42CD9E92F740}" type="presOf" srcId="{ECBCF843-5CE1-094B-AFB4-28228D2595EF}" destId="{53651853-3923-DF46-9474-566AB74794BD}" srcOrd="1" destOrd="0" presId="urn:microsoft.com/office/officeart/2005/8/layout/venn2"/>
    <dgm:cxn modelId="{09506D78-1A05-5A42-AC0F-6A8270C0B5B2}" type="presOf" srcId="{32D1F870-7B52-4147-8192-30C82896CB9F}" destId="{3A05BCC8-D4EE-6647-96E6-7496916D59FB}" srcOrd="0" destOrd="0" presId="urn:microsoft.com/office/officeart/2005/8/layout/venn2"/>
    <dgm:cxn modelId="{EB9ACCD1-8D80-8D47-98A3-ADCBAEB755E8}" type="presOf" srcId="{32D1F870-7B52-4147-8192-30C82896CB9F}" destId="{FA9F8426-6841-7A40-A2BE-A42FD5844A20}" srcOrd="1" destOrd="0" presId="urn:microsoft.com/office/officeart/2005/8/layout/venn2"/>
    <dgm:cxn modelId="{98304D28-B968-EF4B-9075-301447EA3BB8}" srcId="{07464A34-7668-964A-B995-BA71AFC80B78}" destId="{ECBCF843-5CE1-094B-AFB4-28228D2595EF}" srcOrd="0" destOrd="0" parTransId="{3E29D661-54DE-B748-98CC-26F30558FA03}" sibTransId="{796B7968-095D-8F4A-91D4-E3FC49DED709}"/>
    <dgm:cxn modelId="{CC02A15C-AD6D-F54F-B547-B0DD9FBBFCF7}" type="presOf" srcId="{ECBCF843-5CE1-094B-AFB4-28228D2595EF}" destId="{52A55D59-CB48-C44D-8714-52014DD9B430}" srcOrd="0" destOrd="0" presId="urn:microsoft.com/office/officeart/2005/8/layout/venn2"/>
    <dgm:cxn modelId="{204DD8C2-0CF4-F54C-8ED8-EF4793D78AE3}" type="presOf" srcId="{3D183A86-F126-3449-8536-2CFDB8BC69AB}" destId="{54558D57-18CB-0040-B695-4DB8D92B8936}" srcOrd="0" destOrd="0" presId="urn:microsoft.com/office/officeart/2005/8/layout/venn2"/>
    <dgm:cxn modelId="{EB4C7733-9BC8-1149-B0D6-2585A839167C}" type="presOf" srcId="{660D160F-467C-D84E-8794-35ED47B74964}" destId="{FB0F9C7D-AFE1-5047-9A7D-CFEAAA5D6E82}" srcOrd="0" destOrd="0" presId="urn:microsoft.com/office/officeart/2005/8/layout/venn2"/>
    <dgm:cxn modelId="{F754104F-E8A9-264D-818F-1A298C8AAC94}" type="presOf" srcId="{9B669718-60E4-2747-90A6-FA2D6D9B193B}" destId="{851925F4-90E2-7F4C-B30F-5081478E38B5}" srcOrd="1" destOrd="0" presId="urn:microsoft.com/office/officeart/2005/8/layout/venn2"/>
    <dgm:cxn modelId="{90CD473E-EFDB-9646-AA5D-DD7968D1C493}" type="presOf" srcId="{9B669718-60E4-2747-90A6-FA2D6D9B193B}" destId="{A0EAFBF6-E709-3A4D-94EA-AAA3481EAFF5}" srcOrd="0" destOrd="0" presId="urn:microsoft.com/office/officeart/2005/8/layout/venn2"/>
    <dgm:cxn modelId="{C9C7EDBE-71FF-BD44-BC5C-8F527B9E053F}" type="presOf" srcId="{660D160F-467C-D84E-8794-35ED47B74964}" destId="{3A45B7E6-2B3E-8347-9855-33CC36A99DE4}" srcOrd="1" destOrd="0" presId="urn:microsoft.com/office/officeart/2005/8/layout/venn2"/>
    <dgm:cxn modelId="{8F52F224-99D7-5E48-8261-738D7BD0BF09}" srcId="{07464A34-7668-964A-B995-BA71AFC80B78}" destId="{3D183A86-F126-3449-8536-2CFDB8BC69AB}" srcOrd="1" destOrd="0" parTransId="{86CBEC9C-3BA8-F54F-BE28-4CD9ECBB2204}" sibTransId="{5BE33A0C-9A15-7845-BC0F-08B23D05F6F6}"/>
    <dgm:cxn modelId="{721B0147-F009-FF42-B837-18F3666C1B31}" type="presParOf" srcId="{0E734057-C642-4E49-95F4-55F487115464}" destId="{88353671-E611-ED42-81CE-ED311ED80087}" srcOrd="0" destOrd="0" presId="urn:microsoft.com/office/officeart/2005/8/layout/venn2"/>
    <dgm:cxn modelId="{E0D1568F-772B-D249-90D6-CBD9CB81B49C}" type="presParOf" srcId="{88353671-E611-ED42-81CE-ED311ED80087}" destId="{52A55D59-CB48-C44D-8714-52014DD9B430}" srcOrd="0" destOrd="0" presId="urn:microsoft.com/office/officeart/2005/8/layout/venn2"/>
    <dgm:cxn modelId="{8E0D82AC-8C14-C34D-93D4-ACF913C42983}" type="presParOf" srcId="{88353671-E611-ED42-81CE-ED311ED80087}" destId="{53651853-3923-DF46-9474-566AB74794BD}" srcOrd="1" destOrd="0" presId="urn:microsoft.com/office/officeart/2005/8/layout/venn2"/>
    <dgm:cxn modelId="{C5DF0504-DA41-4B42-ABC5-2EDBF5007A45}" type="presParOf" srcId="{0E734057-C642-4E49-95F4-55F487115464}" destId="{8A803779-56C1-7746-BAB0-2D921D69F4B8}" srcOrd="1" destOrd="0" presId="urn:microsoft.com/office/officeart/2005/8/layout/venn2"/>
    <dgm:cxn modelId="{0D224962-F1AC-3A41-BE22-694F508409BD}" type="presParOf" srcId="{8A803779-56C1-7746-BAB0-2D921D69F4B8}" destId="{54558D57-18CB-0040-B695-4DB8D92B8936}" srcOrd="0" destOrd="0" presId="urn:microsoft.com/office/officeart/2005/8/layout/venn2"/>
    <dgm:cxn modelId="{D1BFE0FA-4BB5-5945-882D-13158BB51B45}" type="presParOf" srcId="{8A803779-56C1-7746-BAB0-2D921D69F4B8}" destId="{8643DA93-A098-9240-9883-061DDF779EED}" srcOrd="1" destOrd="0" presId="urn:microsoft.com/office/officeart/2005/8/layout/venn2"/>
    <dgm:cxn modelId="{BEDA4DB2-52D7-8144-8D79-B353A6771A58}" type="presParOf" srcId="{0E734057-C642-4E49-95F4-55F487115464}" destId="{2BBB93D0-9A49-344B-9610-D3A25DAB56BB}" srcOrd="2" destOrd="0" presId="urn:microsoft.com/office/officeart/2005/8/layout/venn2"/>
    <dgm:cxn modelId="{0E1DED4A-4092-6D4A-AB83-E40E7C8B76E6}" type="presParOf" srcId="{2BBB93D0-9A49-344B-9610-D3A25DAB56BB}" destId="{3A05BCC8-D4EE-6647-96E6-7496916D59FB}" srcOrd="0" destOrd="0" presId="urn:microsoft.com/office/officeart/2005/8/layout/venn2"/>
    <dgm:cxn modelId="{99AE657D-A667-F548-ADAF-D05EF2F71E20}" type="presParOf" srcId="{2BBB93D0-9A49-344B-9610-D3A25DAB56BB}" destId="{FA9F8426-6841-7A40-A2BE-A42FD5844A20}" srcOrd="1" destOrd="0" presId="urn:microsoft.com/office/officeart/2005/8/layout/venn2"/>
    <dgm:cxn modelId="{A71732B1-6297-AE40-AC12-632310AFF939}" type="presParOf" srcId="{0E734057-C642-4E49-95F4-55F487115464}" destId="{D13698C6-CC6F-B347-BF0B-BA90C2951505}" srcOrd="3" destOrd="0" presId="urn:microsoft.com/office/officeart/2005/8/layout/venn2"/>
    <dgm:cxn modelId="{544EBA22-F7A4-8743-A2E1-6026A3B8D7C3}" type="presParOf" srcId="{D13698C6-CC6F-B347-BF0B-BA90C2951505}" destId="{A0EAFBF6-E709-3A4D-94EA-AAA3481EAFF5}" srcOrd="0" destOrd="0" presId="urn:microsoft.com/office/officeart/2005/8/layout/venn2"/>
    <dgm:cxn modelId="{03483C52-08E2-1642-A1DD-C1641AB19DA3}" type="presParOf" srcId="{D13698C6-CC6F-B347-BF0B-BA90C2951505}" destId="{851925F4-90E2-7F4C-B30F-5081478E38B5}" srcOrd="1" destOrd="0" presId="urn:microsoft.com/office/officeart/2005/8/layout/venn2"/>
    <dgm:cxn modelId="{CD29F6C2-A17B-DE45-81B1-90CAD42969DE}" type="presParOf" srcId="{0E734057-C642-4E49-95F4-55F487115464}" destId="{DFF0A805-BB80-AC48-AF2A-470D816370E7}" srcOrd="4" destOrd="0" presId="urn:microsoft.com/office/officeart/2005/8/layout/venn2"/>
    <dgm:cxn modelId="{CE76586C-E377-6B47-B7E5-8C3F36E0B6C2}" type="presParOf" srcId="{DFF0A805-BB80-AC48-AF2A-470D816370E7}" destId="{FB0F9C7D-AFE1-5047-9A7D-CFEAAA5D6E82}" srcOrd="0" destOrd="0" presId="urn:microsoft.com/office/officeart/2005/8/layout/venn2"/>
    <dgm:cxn modelId="{F2BB1B7C-54A8-A24D-B984-5C3E886947EF}" type="presParOf" srcId="{DFF0A805-BB80-AC48-AF2A-470D816370E7}" destId="{3A45B7E6-2B3E-8347-9855-33CC36A99DE4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7464A34-7668-964A-B995-BA71AFC80B78}" type="doc">
      <dgm:prSet loTypeId="urn:microsoft.com/office/officeart/2005/8/layout/venn2" loCatId="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B669718-60E4-2747-90A6-FA2D6D9B193B}">
      <dgm:prSet phldrT="[Text]"/>
      <dgm:spPr/>
      <dgm:t>
        <a:bodyPr/>
        <a:lstStyle/>
        <a:p>
          <a:r>
            <a:rPr lang="en-US" dirty="0" smtClean="0"/>
            <a:t>Leadership</a:t>
          </a:r>
          <a:endParaRPr lang="en-US" dirty="0"/>
        </a:p>
      </dgm:t>
    </dgm:pt>
    <dgm:pt modelId="{D9CEE82C-E490-654E-A2BC-79B593D1DFB9}" type="parTrans" cxnId="{91BFF7BB-E2EC-2543-B25E-388F2EDE1892}">
      <dgm:prSet/>
      <dgm:spPr/>
      <dgm:t>
        <a:bodyPr/>
        <a:lstStyle/>
        <a:p>
          <a:endParaRPr lang="en-US"/>
        </a:p>
      </dgm:t>
    </dgm:pt>
    <dgm:pt modelId="{93A21E0E-BE93-E04C-AAEB-50525BE0B8A3}" type="sibTrans" cxnId="{91BFF7BB-E2EC-2543-B25E-388F2EDE1892}">
      <dgm:prSet/>
      <dgm:spPr/>
      <dgm:t>
        <a:bodyPr/>
        <a:lstStyle/>
        <a:p>
          <a:endParaRPr lang="en-US"/>
        </a:p>
      </dgm:t>
    </dgm:pt>
    <dgm:pt modelId="{660D160F-467C-D84E-8794-35ED47B74964}">
      <dgm:prSet phldrT="[Text]"/>
      <dgm:spPr/>
      <dgm:t>
        <a:bodyPr/>
        <a:lstStyle/>
        <a:p>
          <a:r>
            <a:rPr lang="en-US" dirty="0" smtClean="0"/>
            <a:t>Worship</a:t>
          </a:r>
          <a:endParaRPr lang="en-US" dirty="0"/>
        </a:p>
      </dgm:t>
    </dgm:pt>
    <dgm:pt modelId="{068A7DF9-3946-B046-86F8-4C3C5702EA22}" type="parTrans" cxnId="{7DA5DBB3-4A23-8448-8B94-F2D8B729E57A}">
      <dgm:prSet/>
      <dgm:spPr/>
      <dgm:t>
        <a:bodyPr/>
        <a:lstStyle/>
        <a:p>
          <a:endParaRPr lang="en-US"/>
        </a:p>
      </dgm:t>
    </dgm:pt>
    <dgm:pt modelId="{B1D6DC1A-C4C1-3F49-81F0-D59727C0D4F9}" type="sibTrans" cxnId="{7DA5DBB3-4A23-8448-8B94-F2D8B729E57A}">
      <dgm:prSet/>
      <dgm:spPr/>
      <dgm:t>
        <a:bodyPr/>
        <a:lstStyle/>
        <a:p>
          <a:endParaRPr lang="en-US"/>
        </a:p>
      </dgm:t>
    </dgm:pt>
    <dgm:pt modelId="{0E734057-C642-4E49-95F4-55F487115464}" type="pres">
      <dgm:prSet presAssocID="{07464A34-7668-964A-B995-BA71AFC80B78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8353671-E611-ED42-81CE-ED311ED80087}" type="pres">
      <dgm:prSet presAssocID="{07464A34-7668-964A-B995-BA71AFC80B78}" presName="comp1" presStyleCnt="0"/>
      <dgm:spPr/>
    </dgm:pt>
    <dgm:pt modelId="{52A55D59-CB48-C44D-8714-52014DD9B430}" type="pres">
      <dgm:prSet presAssocID="{07464A34-7668-964A-B995-BA71AFC80B78}" presName="circle1" presStyleLbl="node1" presStyleIdx="0" presStyleCnt="2"/>
      <dgm:spPr/>
      <dgm:t>
        <a:bodyPr/>
        <a:lstStyle/>
        <a:p>
          <a:endParaRPr lang="en-US"/>
        </a:p>
      </dgm:t>
    </dgm:pt>
    <dgm:pt modelId="{53651853-3923-DF46-9474-566AB74794BD}" type="pres">
      <dgm:prSet presAssocID="{07464A34-7668-964A-B995-BA71AFC80B78}" presName="c1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803779-56C1-7746-BAB0-2D921D69F4B8}" type="pres">
      <dgm:prSet presAssocID="{07464A34-7668-964A-B995-BA71AFC80B78}" presName="comp2" presStyleCnt="0"/>
      <dgm:spPr/>
    </dgm:pt>
    <dgm:pt modelId="{54558D57-18CB-0040-B695-4DB8D92B8936}" type="pres">
      <dgm:prSet presAssocID="{07464A34-7668-964A-B995-BA71AFC80B78}" presName="circle2" presStyleLbl="node1" presStyleIdx="1" presStyleCnt="2"/>
      <dgm:spPr/>
      <dgm:t>
        <a:bodyPr/>
        <a:lstStyle/>
        <a:p>
          <a:endParaRPr lang="en-US"/>
        </a:p>
      </dgm:t>
    </dgm:pt>
    <dgm:pt modelId="{8643DA93-A098-9240-9883-061DDF779EED}" type="pres">
      <dgm:prSet presAssocID="{07464A34-7668-964A-B995-BA71AFC80B78}" presName="c2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D472A57-23D8-8344-BEE6-629512CB5232}" type="presOf" srcId="{660D160F-467C-D84E-8794-35ED47B74964}" destId="{54558D57-18CB-0040-B695-4DB8D92B8936}" srcOrd="0" destOrd="0" presId="urn:microsoft.com/office/officeart/2005/8/layout/venn2"/>
    <dgm:cxn modelId="{01AF7705-0E33-3346-8402-11670B6CA0D9}" type="presOf" srcId="{9B669718-60E4-2747-90A6-FA2D6D9B193B}" destId="{53651853-3923-DF46-9474-566AB74794BD}" srcOrd="1" destOrd="0" presId="urn:microsoft.com/office/officeart/2005/8/layout/venn2"/>
    <dgm:cxn modelId="{4BCAF805-5901-8346-B05B-E6E4F38599F9}" type="presOf" srcId="{9B669718-60E4-2747-90A6-FA2D6D9B193B}" destId="{52A55D59-CB48-C44D-8714-52014DD9B430}" srcOrd="0" destOrd="0" presId="urn:microsoft.com/office/officeart/2005/8/layout/venn2"/>
    <dgm:cxn modelId="{91BFF7BB-E2EC-2543-B25E-388F2EDE1892}" srcId="{07464A34-7668-964A-B995-BA71AFC80B78}" destId="{9B669718-60E4-2747-90A6-FA2D6D9B193B}" srcOrd="0" destOrd="0" parTransId="{D9CEE82C-E490-654E-A2BC-79B593D1DFB9}" sibTransId="{93A21E0E-BE93-E04C-AAEB-50525BE0B8A3}"/>
    <dgm:cxn modelId="{985FAD54-B581-4648-897C-E21ECB8C3D30}" type="presOf" srcId="{660D160F-467C-D84E-8794-35ED47B74964}" destId="{8643DA93-A098-9240-9883-061DDF779EED}" srcOrd="1" destOrd="0" presId="urn:microsoft.com/office/officeart/2005/8/layout/venn2"/>
    <dgm:cxn modelId="{67D57B9C-1D2D-2F4F-954C-421FF985AE99}" type="presOf" srcId="{07464A34-7668-964A-B995-BA71AFC80B78}" destId="{0E734057-C642-4E49-95F4-55F487115464}" srcOrd="0" destOrd="0" presId="urn:microsoft.com/office/officeart/2005/8/layout/venn2"/>
    <dgm:cxn modelId="{7DA5DBB3-4A23-8448-8B94-F2D8B729E57A}" srcId="{07464A34-7668-964A-B995-BA71AFC80B78}" destId="{660D160F-467C-D84E-8794-35ED47B74964}" srcOrd="1" destOrd="0" parTransId="{068A7DF9-3946-B046-86F8-4C3C5702EA22}" sibTransId="{B1D6DC1A-C4C1-3F49-81F0-D59727C0D4F9}"/>
    <dgm:cxn modelId="{EA158B03-2AE6-5B42-A7EB-A5D4D3D0923E}" type="presParOf" srcId="{0E734057-C642-4E49-95F4-55F487115464}" destId="{88353671-E611-ED42-81CE-ED311ED80087}" srcOrd="0" destOrd="0" presId="urn:microsoft.com/office/officeart/2005/8/layout/venn2"/>
    <dgm:cxn modelId="{872906DC-F740-A447-A4F7-1AB2CAD23B75}" type="presParOf" srcId="{88353671-E611-ED42-81CE-ED311ED80087}" destId="{52A55D59-CB48-C44D-8714-52014DD9B430}" srcOrd="0" destOrd="0" presId="urn:microsoft.com/office/officeart/2005/8/layout/venn2"/>
    <dgm:cxn modelId="{BB731D71-1F5F-BA45-8557-47897FB3B8C0}" type="presParOf" srcId="{88353671-E611-ED42-81CE-ED311ED80087}" destId="{53651853-3923-DF46-9474-566AB74794BD}" srcOrd="1" destOrd="0" presId="urn:microsoft.com/office/officeart/2005/8/layout/venn2"/>
    <dgm:cxn modelId="{C4A3A7D6-FC8D-FF46-B1B0-91DEDBFA221E}" type="presParOf" srcId="{0E734057-C642-4E49-95F4-55F487115464}" destId="{8A803779-56C1-7746-BAB0-2D921D69F4B8}" srcOrd="1" destOrd="0" presId="urn:microsoft.com/office/officeart/2005/8/layout/venn2"/>
    <dgm:cxn modelId="{52535915-AB0A-564E-801B-B19E951FEFBF}" type="presParOf" srcId="{8A803779-56C1-7746-BAB0-2D921D69F4B8}" destId="{54558D57-18CB-0040-B695-4DB8D92B8936}" srcOrd="0" destOrd="0" presId="urn:microsoft.com/office/officeart/2005/8/layout/venn2"/>
    <dgm:cxn modelId="{136E9EB5-29F1-474D-B693-809DE5E4B3EE}" type="presParOf" srcId="{8A803779-56C1-7746-BAB0-2D921D69F4B8}" destId="{8643DA93-A098-9240-9883-061DDF779EED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7464A34-7668-964A-B995-BA71AFC80B78}" type="doc">
      <dgm:prSet loTypeId="urn:microsoft.com/office/officeart/2005/8/layout/venn2" loCatId="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2D1F870-7B52-4147-8192-30C82896CB9F}">
      <dgm:prSet phldrT="[Text]"/>
      <dgm:spPr/>
      <dgm:t>
        <a:bodyPr/>
        <a:lstStyle/>
        <a:p>
          <a:r>
            <a:rPr lang="en-US" dirty="0" smtClean="0"/>
            <a:t>Relationship</a:t>
          </a:r>
          <a:endParaRPr lang="en-US" dirty="0"/>
        </a:p>
      </dgm:t>
    </dgm:pt>
    <dgm:pt modelId="{9BFE04EA-041D-184B-B88B-5CE08DE932E9}" type="parTrans" cxnId="{D758A66B-EE81-4046-9D02-75E75C5B748E}">
      <dgm:prSet/>
      <dgm:spPr/>
      <dgm:t>
        <a:bodyPr/>
        <a:lstStyle/>
        <a:p>
          <a:endParaRPr lang="en-US"/>
        </a:p>
      </dgm:t>
    </dgm:pt>
    <dgm:pt modelId="{6D4C4D18-1EB2-BE40-8F9A-D04438ADDD79}" type="sibTrans" cxnId="{D758A66B-EE81-4046-9D02-75E75C5B748E}">
      <dgm:prSet/>
      <dgm:spPr/>
      <dgm:t>
        <a:bodyPr/>
        <a:lstStyle/>
        <a:p>
          <a:endParaRPr lang="en-US"/>
        </a:p>
      </dgm:t>
    </dgm:pt>
    <dgm:pt modelId="{9B669718-60E4-2747-90A6-FA2D6D9B193B}">
      <dgm:prSet phldrT="[Text]"/>
      <dgm:spPr/>
      <dgm:t>
        <a:bodyPr/>
        <a:lstStyle/>
        <a:p>
          <a:r>
            <a:rPr lang="en-US" dirty="0" smtClean="0"/>
            <a:t>Leadership</a:t>
          </a:r>
          <a:endParaRPr lang="en-US" dirty="0"/>
        </a:p>
      </dgm:t>
    </dgm:pt>
    <dgm:pt modelId="{D9CEE82C-E490-654E-A2BC-79B593D1DFB9}" type="parTrans" cxnId="{91BFF7BB-E2EC-2543-B25E-388F2EDE1892}">
      <dgm:prSet/>
      <dgm:spPr/>
      <dgm:t>
        <a:bodyPr/>
        <a:lstStyle/>
        <a:p>
          <a:endParaRPr lang="en-US"/>
        </a:p>
      </dgm:t>
    </dgm:pt>
    <dgm:pt modelId="{93A21E0E-BE93-E04C-AAEB-50525BE0B8A3}" type="sibTrans" cxnId="{91BFF7BB-E2EC-2543-B25E-388F2EDE1892}">
      <dgm:prSet/>
      <dgm:spPr/>
      <dgm:t>
        <a:bodyPr/>
        <a:lstStyle/>
        <a:p>
          <a:endParaRPr lang="en-US"/>
        </a:p>
      </dgm:t>
    </dgm:pt>
    <dgm:pt modelId="{660D160F-467C-D84E-8794-35ED47B74964}">
      <dgm:prSet phldrT="[Text]"/>
      <dgm:spPr/>
      <dgm:t>
        <a:bodyPr/>
        <a:lstStyle/>
        <a:p>
          <a:r>
            <a:rPr lang="en-US" dirty="0" smtClean="0"/>
            <a:t>Worship</a:t>
          </a:r>
          <a:endParaRPr lang="en-US" dirty="0"/>
        </a:p>
      </dgm:t>
    </dgm:pt>
    <dgm:pt modelId="{068A7DF9-3946-B046-86F8-4C3C5702EA22}" type="parTrans" cxnId="{7DA5DBB3-4A23-8448-8B94-F2D8B729E57A}">
      <dgm:prSet/>
      <dgm:spPr/>
      <dgm:t>
        <a:bodyPr/>
        <a:lstStyle/>
        <a:p>
          <a:endParaRPr lang="en-US"/>
        </a:p>
      </dgm:t>
    </dgm:pt>
    <dgm:pt modelId="{B1D6DC1A-C4C1-3F49-81F0-D59727C0D4F9}" type="sibTrans" cxnId="{7DA5DBB3-4A23-8448-8B94-F2D8B729E57A}">
      <dgm:prSet/>
      <dgm:spPr/>
      <dgm:t>
        <a:bodyPr/>
        <a:lstStyle/>
        <a:p>
          <a:endParaRPr lang="en-US"/>
        </a:p>
      </dgm:t>
    </dgm:pt>
    <dgm:pt modelId="{0E734057-C642-4E49-95F4-55F487115464}" type="pres">
      <dgm:prSet presAssocID="{07464A34-7668-964A-B995-BA71AFC80B78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8353671-E611-ED42-81CE-ED311ED80087}" type="pres">
      <dgm:prSet presAssocID="{07464A34-7668-964A-B995-BA71AFC80B78}" presName="comp1" presStyleCnt="0"/>
      <dgm:spPr/>
    </dgm:pt>
    <dgm:pt modelId="{52A55D59-CB48-C44D-8714-52014DD9B430}" type="pres">
      <dgm:prSet presAssocID="{07464A34-7668-964A-B995-BA71AFC80B78}" presName="circle1" presStyleLbl="node1" presStyleIdx="0" presStyleCnt="3"/>
      <dgm:spPr/>
      <dgm:t>
        <a:bodyPr/>
        <a:lstStyle/>
        <a:p>
          <a:endParaRPr lang="en-US"/>
        </a:p>
      </dgm:t>
    </dgm:pt>
    <dgm:pt modelId="{53651853-3923-DF46-9474-566AB74794BD}" type="pres">
      <dgm:prSet presAssocID="{07464A34-7668-964A-B995-BA71AFC80B78}" presName="c1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803779-56C1-7746-BAB0-2D921D69F4B8}" type="pres">
      <dgm:prSet presAssocID="{07464A34-7668-964A-B995-BA71AFC80B78}" presName="comp2" presStyleCnt="0"/>
      <dgm:spPr/>
    </dgm:pt>
    <dgm:pt modelId="{54558D57-18CB-0040-B695-4DB8D92B8936}" type="pres">
      <dgm:prSet presAssocID="{07464A34-7668-964A-B995-BA71AFC80B78}" presName="circle2" presStyleLbl="node1" presStyleIdx="1" presStyleCnt="3"/>
      <dgm:spPr/>
      <dgm:t>
        <a:bodyPr/>
        <a:lstStyle/>
        <a:p>
          <a:endParaRPr lang="en-US"/>
        </a:p>
      </dgm:t>
    </dgm:pt>
    <dgm:pt modelId="{8643DA93-A098-9240-9883-061DDF779EED}" type="pres">
      <dgm:prSet presAssocID="{07464A34-7668-964A-B995-BA71AFC80B78}" presName="c2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BB93D0-9A49-344B-9610-D3A25DAB56BB}" type="pres">
      <dgm:prSet presAssocID="{07464A34-7668-964A-B995-BA71AFC80B78}" presName="comp3" presStyleCnt="0"/>
      <dgm:spPr/>
    </dgm:pt>
    <dgm:pt modelId="{3A05BCC8-D4EE-6647-96E6-7496916D59FB}" type="pres">
      <dgm:prSet presAssocID="{07464A34-7668-964A-B995-BA71AFC80B78}" presName="circle3" presStyleLbl="node1" presStyleIdx="2" presStyleCnt="3"/>
      <dgm:spPr/>
      <dgm:t>
        <a:bodyPr/>
        <a:lstStyle/>
        <a:p>
          <a:endParaRPr lang="en-US"/>
        </a:p>
      </dgm:t>
    </dgm:pt>
    <dgm:pt modelId="{FA9F8426-6841-7A40-A2BE-A42FD5844A20}" type="pres">
      <dgm:prSet presAssocID="{07464A34-7668-964A-B995-BA71AFC80B78}" presName="c3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C96422E-F428-A14D-8114-31221132FB07}" type="presOf" srcId="{32D1F870-7B52-4147-8192-30C82896CB9F}" destId="{52A55D59-CB48-C44D-8714-52014DD9B430}" srcOrd="0" destOrd="0" presId="urn:microsoft.com/office/officeart/2005/8/layout/venn2"/>
    <dgm:cxn modelId="{7DA5DBB3-4A23-8448-8B94-F2D8B729E57A}" srcId="{07464A34-7668-964A-B995-BA71AFC80B78}" destId="{660D160F-467C-D84E-8794-35ED47B74964}" srcOrd="2" destOrd="0" parTransId="{068A7DF9-3946-B046-86F8-4C3C5702EA22}" sibTransId="{B1D6DC1A-C4C1-3F49-81F0-D59727C0D4F9}"/>
    <dgm:cxn modelId="{83A5AE35-09E6-2D42-A339-40E4335552D7}" type="presOf" srcId="{32D1F870-7B52-4147-8192-30C82896CB9F}" destId="{53651853-3923-DF46-9474-566AB74794BD}" srcOrd="1" destOrd="0" presId="urn:microsoft.com/office/officeart/2005/8/layout/venn2"/>
    <dgm:cxn modelId="{97D25119-36F6-9449-9206-A0AA645110DE}" type="presOf" srcId="{07464A34-7668-964A-B995-BA71AFC80B78}" destId="{0E734057-C642-4E49-95F4-55F487115464}" srcOrd="0" destOrd="0" presId="urn:microsoft.com/office/officeart/2005/8/layout/venn2"/>
    <dgm:cxn modelId="{91BFF7BB-E2EC-2543-B25E-388F2EDE1892}" srcId="{07464A34-7668-964A-B995-BA71AFC80B78}" destId="{9B669718-60E4-2747-90A6-FA2D6D9B193B}" srcOrd="1" destOrd="0" parTransId="{D9CEE82C-E490-654E-A2BC-79B593D1DFB9}" sibTransId="{93A21E0E-BE93-E04C-AAEB-50525BE0B8A3}"/>
    <dgm:cxn modelId="{8BDDA1EF-1583-C348-9366-B201F5B45481}" type="presOf" srcId="{660D160F-467C-D84E-8794-35ED47B74964}" destId="{FA9F8426-6841-7A40-A2BE-A42FD5844A20}" srcOrd="1" destOrd="0" presId="urn:microsoft.com/office/officeart/2005/8/layout/venn2"/>
    <dgm:cxn modelId="{0A6BA05C-913E-3142-9513-588CC6A68F22}" type="presOf" srcId="{9B669718-60E4-2747-90A6-FA2D6D9B193B}" destId="{8643DA93-A098-9240-9883-061DDF779EED}" srcOrd="1" destOrd="0" presId="urn:microsoft.com/office/officeart/2005/8/layout/venn2"/>
    <dgm:cxn modelId="{F0FB44E7-144D-0E46-864D-AFF198805732}" type="presOf" srcId="{9B669718-60E4-2747-90A6-FA2D6D9B193B}" destId="{54558D57-18CB-0040-B695-4DB8D92B8936}" srcOrd="0" destOrd="0" presId="urn:microsoft.com/office/officeart/2005/8/layout/venn2"/>
    <dgm:cxn modelId="{D758A66B-EE81-4046-9D02-75E75C5B748E}" srcId="{07464A34-7668-964A-B995-BA71AFC80B78}" destId="{32D1F870-7B52-4147-8192-30C82896CB9F}" srcOrd="0" destOrd="0" parTransId="{9BFE04EA-041D-184B-B88B-5CE08DE932E9}" sibTransId="{6D4C4D18-1EB2-BE40-8F9A-D04438ADDD79}"/>
    <dgm:cxn modelId="{397EC1CF-9784-E947-9D07-CE2814E2CC9A}" type="presOf" srcId="{660D160F-467C-D84E-8794-35ED47B74964}" destId="{3A05BCC8-D4EE-6647-96E6-7496916D59FB}" srcOrd="0" destOrd="0" presId="urn:microsoft.com/office/officeart/2005/8/layout/venn2"/>
    <dgm:cxn modelId="{F5AAF646-2610-EE46-8F9E-791D0594652B}" type="presParOf" srcId="{0E734057-C642-4E49-95F4-55F487115464}" destId="{88353671-E611-ED42-81CE-ED311ED80087}" srcOrd="0" destOrd="0" presId="urn:microsoft.com/office/officeart/2005/8/layout/venn2"/>
    <dgm:cxn modelId="{38E34AB2-93B5-F44E-A87B-652062B3433F}" type="presParOf" srcId="{88353671-E611-ED42-81CE-ED311ED80087}" destId="{52A55D59-CB48-C44D-8714-52014DD9B430}" srcOrd="0" destOrd="0" presId="urn:microsoft.com/office/officeart/2005/8/layout/venn2"/>
    <dgm:cxn modelId="{4FB4468F-7621-EC47-BD6D-8EF46CDBE1FE}" type="presParOf" srcId="{88353671-E611-ED42-81CE-ED311ED80087}" destId="{53651853-3923-DF46-9474-566AB74794BD}" srcOrd="1" destOrd="0" presId="urn:microsoft.com/office/officeart/2005/8/layout/venn2"/>
    <dgm:cxn modelId="{B1F327AB-572F-D045-ACC6-D9B66F236246}" type="presParOf" srcId="{0E734057-C642-4E49-95F4-55F487115464}" destId="{8A803779-56C1-7746-BAB0-2D921D69F4B8}" srcOrd="1" destOrd="0" presId="urn:microsoft.com/office/officeart/2005/8/layout/venn2"/>
    <dgm:cxn modelId="{241BDBF9-65AA-474F-B77B-B1B829326255}" type="presParOf" srcId="{8A803779-56C1-7746-BAB0-2D921D69F4B8}" destId="{54558D57-18CB-0040-B695-4DB8D92B8936}" srcOrd="0" destOrd="0" presId="urn:microsoft.com/office/officeart/2005/8/layout/venn2"/>
    <dgm:cxn modelId="{1FD9962C-322B-CC4F-8D24-3BAC3336154C}" type="presParOf" srcId="{8A803779-56C1-7746-BAB0-2D921D69F4B8}" destId="{8643DA93-A098-9240-9883-061DDF779EED}" srcOrd="1" destOrd="0" presId="urn:microsoft.com/office/officeart/2005/8/layout/venn2"/>
    <dgm:cxn modelId="{37E8EDD0-F142-3142-B631-F87C64DA8AFA}" type="presParOf" srcId="{0E734057-C642-4E49-95F4-55F487115464}" destId="{2BBB93D0-9A49-344B-9610-D3A25DAB56BB}" srcOrd="2" destOrd="0" presId="urn:microsoft.com/office/officeart/2005/8/layout/venn2"/>
    <dgm:cxn modelId="{A3EBB759-0BEA-6641-B86E-38A11C0B9FC6}" type="presParOf" srcId="{2BBB93D0-9A49-344B-9610-D3A25DAB56BB}" destId="{3A05BCC8-D4EE-6647-96E6-7496916D59FB}" srcOrd="0" destOrd="0" presId="urn:microsoft.com/office/officeart/2005/8/layout/venn2"/>
    <dgm:cxn modelId="{5C4CFC55-130E-BC46-AA73-D0CF3378CAD4}" type="presParOf" srcId="{2BBB93D0-9A49-344B-9610-D3A25DAB56BB}" destId="{FA9F8426-6841-7A40-A2BE-A42FD5844A20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7464A34-7668-964A-B995-BA71AFC80B78}" type="doc">
      <dgm:prSet loTypeId="urn:microsoft.com/office/officeart/2005/8/layout/venn2" loCatId="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2D1F870-7B52-4147-8192-30C82896CB9F}">
      <dgm:prSet phldrT="[Text]"/>
      <dgm:spPr/>
      <dgm:t>
        <a:bodyPr/>
        <a:lstStyle/>
        <a:p>
          <a:r>
            <a:rPr lang="en-US" dirty="0" smtClean="0"/>
            <a:t>Relationship</a:t>
          </a:r>
          <a:endParaRPr lang="en-US" dirty="0"/>
        </a:p>
      </dgm:t>
    </dgm:pt>
    <dgm:pt modelId="{9BFE04EA-041D-184B-B88B-5CE08DE932E9}" type="parTrans" cxnId="{D758A66B-EE81-4046-9D02-75E75C5B748E}">
      <dgm:prSet/>
      <dgm:spPr/>
      <dgm:t>
        <a:bodyPr/>
        <a:lstStyle/>
        <a:p>
          <a:endParaRPr lang="en-US"/>
        </a:p>
      </dgm:t>
    </dgm:pt>
    <dgm:pt modelId="{6D4C4D18-1EB2-BE40-8F9A-D04438ADDD79}" type="sibTrans" cxnId="{D758A66B-EE81-4046-9D02-75E75C5B748E}">
      <dgm:prSet/>
      <dgm:spPr/>
      <dgm:t>
        <a:bodyPr/>
        <a:lstStyle/>
        <a:p>
          <a:endParaRPr lang="en-US"/>
        </a:p>
      </dgm:t>
    </dgm:pt>
    <dgm:pt modelId="{9B669718-60E4-2747-90A6-FA2D6D9B193B}">
      <dgm:prSet phldrT="[Text]"/>
      <dgm:spPr/>
      <dgm:t>
        <a:bodyPr/>
        <a:lstStyle/>
        <a:p>
          <a:r>
            <a:rPr lang="en-US" dirty="0" smtClean="0"/>
            <a:t>Leadership</a:t>
          </a:r>
          <a:endParaRPr lang="en-US" dirty="0"/>
        </a:p>
      </dgm:t>
    </dgm:pt>
    <dgm:pt modelId="{D9CEE82C-E490-654E-A2BC-79B593D1DFB9}" type="parTrans" cxnId="{91BFF7BB-E2EC-2543-B25E-388F2EDE1892}">
      <dgm:prSet/>
      <dgm:spPr/>
      <dgm:t>
        <a:bodyPr/>
        <a:lstStyle/>
        <a:p>
          <a:endParaRPr lang="en-US"/>
        </a:p>
      </dgm:t>
    </dgm:pt>
    <dgm:pt modelId="{93A21E0E-BE93-E04C-AAEB-50525BE0B8A3}" type="sibTrans" cxnId="{91BFF7BB-E2EC-2543-B25E-388F2EDE1892}">
      <dgm:prSet/>
      <dgm:spPr/>
      <dgm:t>
        <a:bodyPr/>
        <a:lstStyle/>
        <a:p>
          <a:endParaRPr lang="en-US"/>
        </a:p>
      </dgm:t>
    </dgm:pt>
    <dgm:pt modelId="{660D160F-467C-D84E-8794-35ED47B74964}">
      <dgm:prSet phldrT="[Text]"/>
      <dgm:spPr/>
      <dgm:t>
        <a:bodyPr/>
        <a:lstStyle/>
        <a:p>
          <a:r>
            <a:rPr lang="en-US" dirty="0" smtClean="0"/>
            <a:t>Worship</a:t>
          </a:r>
          <a:endParaRPr lang="en-US" dirty="0"/>
        </a:p>
      </dgm:t>
    </dgm:pt>
    <dgm:pt modelId="{068A7DF9-3946-B046-86F8-4C3C5702EA22}" type="parTrans" cxnId="{7DA5DBB3-4A23-8448-8B94-F2D8B729E57A}">
      <dgm:prSet/>
      <dgm:spPr/>
      <dgm:t>
        <a:bodyPr/>
        <a:lstStyle/>
        <a:p>
          <a:endParaRPr lang="en-US"/>
        </a:p>
      </dgm:t>
    </dgm:pt>
    <dgm:pt modelId="{B1D6DC1A-C4C1-3F49-81F0-D59727C0D4F9}" type="sibTrans" cxnId="{7DA5DBB3-4A23-8448-8B94-F2D8B729E57A}">
      <dgm:prSet/>
      <dgm:spPr/>
      <dgm:t>
        <a:bodyPr/>
        <a:lstStyle/>
        <a:p>
          <a:endParaRPr lang="en-US"/>
        </a:p>
      </dgm:t>
    </dgm:pt>
    <dgm:pt modelId="{3D183A86-F126-3449-8536-2CFDB8BC69AB}">
      <dgm:prSet/>
      <dgm:spPr/>
      <dgm:t>
        <a:bodyPr/>
        <a:lstStyle/>
        <a:p>
          <a:r>
            <a:rPr lang="en-US" dirty="0" smtClean="0"/>
            <a:t>Discipleship</a:t>
          </a:r>
          <a:endParaRPr lang="en-US" dirty="0"/>
        </a:p>
      </dgm:t>
    </dgm:pt>
    <dgm:pt modelId="{86CBEC9C-3BA8-F54F-BE28-4CD9ECBB2204}" type="parTrans" cxnId="{8F52F224-99D7-5E48-8261-738D7BD0BF09}">
      <dgm:prSet/>
      <dgm:spPr/>
      <dgm:t>
        <a:bodyPr/>
        <a:lstStyle/>
        <a:p>
          <a:endParaRPr lang="en-US"/>
        </a:p>
      </dgm:t>
    </dgm:pt>
    <dgm:pt modelId="{5BE33A0C-9A15-7845-BC0F-08B23D05F6F6}" type="sibTrans" cxnId="{8F52F224-99D7-5E48-8261-738D7BD0BF09}">
      <dgm:prSet/>
      <dgm:spPr/>
      <dgm:t>
        <a:bodyPr/>
        <a:lstStyle/>
        <a:p>
          <a:endParaRPr lang="en-US"/>
        </a:p>
      </dgm:t>
    </dgm:pt>
    <dgm:pt modelId="{0E734057-C642-4E49-95F4-55F487115464}" type="pres">
      <dgm:prSet presAssocID="{07464A34-7668-964A-B995-BA71AFC80B78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8353671-E611-ED42-81CE-ED311ED80087}" type="pres">
      <dgm:prSet presAssocID="{07464A34-7668-964A-B995-BA71AFC80B78}" presName="comp1" presStyleCnt="0"/>
      <dgm:spPr/>
    </dgm:pt>
    <dgm:pt modelId="{52A55D59-CB48-C44D-8714-52014DD9B430}" type="pres">
      <dgm:prSet presAssocID="{07464A34-7668-964A-B995-BA71AFC80B78}" presName="circle1" presStyleLbl="node1" presStyleIdx="0" presStyleCnt="4"/>
      <dgm:spPr/>
      <dgm:t>
        <a:bodyPr/>
        <a:lstStyle/>
        <a:p>
          <a:endParaRPr lang="en-US"/>
        </a:p>
      </dgm:t>
    </dgm:pt>
    <dgm:pt modelId="{53651853-3923-DF46-9474-566AB74794BD}" type="pres">
      <dgm:prSet presAssocID="{07464A34-7668-964A-B995-BA71AFC80B78}" presName="c1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803779-56C1-7746-BAB0-2D921D69F4B8}" type="pres">
      <dgm:prSet presAssocID="{07464A34-7668-964A-B995-BA71AFC80B78}" presName="comp2" presStyleCnt="0"/>
      <dgm:spPr/>
    </dgm:pt>
    <dgm:pt modelId="{54558D57-18CB-0040-B695-4DB8D92B8936}" type="pres">
      <dgm:prSet presAssocID="{07464A34-7668-964A-B995-BA71AFC80B78}" presName="circle2" presStyleLbl="node1" presStyleIdx="1" presStyleCnt="4"/>
      <dgm:spPr/>
      <dgm:t>
        <a:bodyPr/>
        <a:lstStyle/>
        <a:p>
          <a:endParaRPr lang="en-US"/>
        </a:p>
      </dgm:t>
    </dgm:pt>
    <dgm:pt modelId="{8643DA93-A098-9240-9883-061DDF779EED}" type="pres">
      <dgm:prSet presAssocID="{07464A34-7668-964A-B995-BA71AFC80B78}" presName="c2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BB93D0-9A49-344B-9610-D3A25DAB56BB}" type="pres">
      <dgm:prSet presAssocID="{07464A34-7668-964A-B995-BA71AFC80B78}" presName="comp3" presStyleCnt="0"/>
      <dgm:spPr/>
    </dgm:pt>
    <dgm:pt modelId="{3A05BCC8-D4EE-6647-96E6-7496916D59FB}" type="pres">
      <dgm:prSet presAssocID="{07464A34-7668-964A-B995-BA71AFC80B78}" presName="circle3" presStyleLbl="node1" presStyleIdx="2" presStyleCnt="4"/>
      <dgm:spPr/>
      <dgm:t>
        <a:bodyPr/>
        <a:lstStyle/>
        <a:p>
          <a:endParaRPr lang="en-US"/>
        </a:p>
      </dgm:t>
    </dgm:pt>
    <dgm:pt modelId="{FA9F8426-6841-7A40-A2BE-A42FD5844A20}" type="pres">
      <dgm:prSet presAssocID="{07464A34-7668-964A-B995-BA71AFC80B78}" presName="c3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3698C6-CC6F-B347-BF0B-BA90C2951505}" type="pres">
      <dgm:prSet presAssocID="{07464A34-7668-964A-B995-BA71AFC80B78}" presName="comp4" presStyleCnt="0"/>
      <dgm:spPr/>
    </dgm:pt>
    <dgm:pt modelId="{A0EAFBF6-E709-3A4D-94EA-AAA3481EAFF5}" type="pres">
      <dgm:prSet presAssocID="{07464A34-7668-964A-B995-BA71AFC80B78}" presName="circle4" presStyleLbl="node1" presStyleIdx="3" presStyleCnt="4"/>
      <dgm:spPr/>
      <dgm:t>
        <a:bodyPr/>
        <a:lstStyle/>
        <a:p>
          <a:endParaRPr lang="en-US"/>
        </a:p>
      </dgm:t>
    </dgm:pt>
    <dgm:pt modelId="{851925F4-90E2-7F4C-B30F-5081478E38B5}" type="pres">
      <dgm:prSet presAssocID="{07464A34-7668-964A-B995-BA71AFC80B78}" presName="c4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B415DFC-D475-284D-A253-C1259968D754}" type="presOf" srcId="{32D1F870-7B52-4147-8192-30C82896CB9F}" destId="{54558D57-18CB-0040-B695-4DB8D92B8936}" srcOrd="0" destOrd="0" presId="urn:microsoft.com/office/officeart/2005/8/layout/venn2"/>
    <dgm:cxn modelId="{7DA5DBB3-4A23-8448-8B94-F2D8B729E57A}" srcId="{07464A34-7668-964A-B995-BA71AFC80B78}" destId="{660D160F-467C-D84E-8794-35ED47B74964}" srcOrd="3" destOrd="0" parTransId="{068A7DF9-3946-B046-86F8-4C3C5702EA22}" sibTransId="{B1D6DC1A-C4C1-3F49-81F0-D59727C0D4F9}"/>
    <dgm:cxn modelId="{D758A66B-EE81-4046-9D02-75E75C5B748E}" srcId="{07464A34-7668-964A-B995-BA71AFC80B78}" destId="{32D1F870-7B52-4147-8192-30C82896CB9F}" srcOrd="1" destOrd="0" parTransId="{9BFE04EA-041D-184B-B88B-5CE08DE932E9}" sibTransId="{6D4C4D18-1EB2-BE40-8F9A-D04438ADDD79}"/>
    <dgm:cxn modelId="{91BFF7BB-E2EC-2543-B25E-388F2EDE1892}" srcId="{07464A34-7668-964A-B995-BA71AFC80B78}" destId="{9B669718-60E4-2747-90A6-FA2D6D9B193B}" srcOrd="2" destOrd="0" parTransId="{D9CEE82C-E490-654E-A2BC-79B593D1DFB9}" sibTransId="{93A21E0E-BE93-E04C-AAEB-50525BE0B8A3}"/>
    <dgm:cxn modelId="{BBDB74E1-C4CC-7B4D-B5FA-C34083A64E57}" type="presOf" srcId="{3D183A86-F126-3449-8536-2CFDB8BC69AB}" destId="{53651853-3923-DF46-9474-566AB74794BD}" srcOrd="1" destOrd="0" presId="urn:microsoft.com/office/officeart/2005/8/layout/venn2"/>
    <dgm:cxn modelId="{0977F7A2-D4B7-534E-B199-983B1B40CD19}" type="presOf" srcId="{660D160F-467C-D84E-8794-35ED47B74964}" destId="{A0EAFBF6-E709-3A4D-94EA-AAA3481EAFF5}" srcOrd="0" destOrd="0" presId="urn:microsoft.com/office/officeart/2005/8/layout/venn2"/>
    <dgm:cxn modelId="{5B95B67D-EB8B-6C43-9280-28F55CA9249D}" type="presOf" srcId="{660D160F-467C-D84E-8794-35ED47B74964}" destId="{851925F4-90E2-7F4C-B30F-5081478E38B5}" srcOrd="1" destOrd="0" presId="urn:microsoft.com/office/officeart/2005/8/layout/venn2"/>
    <dgm:cxn modelId="{75CD6703-FA8D-F24B-AC6A-644308103EB9}" type="presOf" srcId="{07464A34-7668-964A-B995-BA71AFC80B78}" destId="{0E734057-C642-4E49-95F4-55F487115464}" srcOrd="0" destOrd="0" presId="urn:microsoft.com/office/officeart/2005/8/layout/venn2"/>
    <dgm:cxn modelId="{5F7B732F-51EB-3241-B13B-34333E34228F}" type="presOf" srcId="{9B669718-60E4-2747-90A6-FA2D6D9B193B}" destId="{3A05BCC8-D4EE-6647-96E6-7496916D59FB}" srcOrd="0" destOrd="0" presId="urn:microsoft.com/office/officeart/2005/8/layout/venn2"/>
    <dgm:cxn modelId="{399D8FD5-3DF2-F042-8227-B706A9548A4D}" type="presOf" srcId="{32D1F870-7B52-4147-8192-30C82896CB9F}" destId="{8643DA93-A098-9240-9883-061DDF779EED}" srcOrd="1" destOrd="0" presId="urn:microsoft.com/office/officeart/2005/8/layout/venn2"/>
    <dgm:cxn modelId="{8FA10520-9871-A74B-BC3D-B2160CFB8DB9}" type="presOf" srcId="{3D183A86-F126-3449-8536-2CFDB8BC69AB}" destId="{52A55D59-CB48-C44D-8714-52014DD9B430}" srcOrd="0" destOrd="0" presId="urn:microsoft.com/office/officeart/2005/8/layout/venn2"/>
    <dgm:cxn modelId="{3FE1457B-9F9A-3542-986A-B09235EAEFA4}" type="presOf" srcId="{9B669718-60E4-2747-90A6-FA2D6D9B193B}" destId="{FA9F8426-6841-7A40-A2BE-A42FD5844A20}" srcOrd="1" destOrd="0" presId="urn:microsoft.com/office/officeart/2005/8/layout/venn2"/>
    <dgm:cxn modelId="{8F52F224-99D7-5E48-8261-738D7BD0BF09}" srcId="{07464A34-7668-964A-B995-BA71AFC80B78}" destId="{3D183A86-F126-3449-8536-2CFDB8BC69AB}" srcOrd="0" destOrd="0" parTransId="{86CBEC9C-3BA8-F54F-BE28-4CD9ECBB2204}" sibTransId="{5BE33A0C-9A15-7845-BC0F-08B23D05F6F6}"/>
    <dgm:cxn modelId="{D89F5116-9B65-2341-915B-831AFDF2E0D5}" type="presParOf" srcId="{0E734057-C642-4E49-95F4-55F487115464}" destId="{88353671-E611-ED42-81CE-ED311ED80087}" srcOrd="0" destOrd="0" presId="urn:microsoft.com/office/officeart/2005/8/layout/venn2"/>
    <dgm:cxn modelId="{42DE2D28-0021-1E40-B5C1-D62207E407EB}" type="presParOf" srcId="{88353671-E611-ED42-81CE-ED311ED80087}" destId="{52A55D59-CB48-C44D-8714-52014DD9B430}" srcOrd="0" destOrd="0" presId="urn:microsoft.com/office/officeart/2005/8/layout/venn2"/>
    <dgm:cxn modelId="{6FB8671C-8E44-8F40-82AC-E61844733EC9}" type="presParOf" srcId="{88353671-E611-ED42-81CE-ED311ED80087}" destId="{53651853-3923-DF46-9474-566AB74794BD}" srcOrd="1" destOrd="0" presId="urn:microsoft.com/office/officeart/2005/8/layout/venn2"/>
    <dgm:cxn modelId="{53A9844C-8525-2548-BDF1-7747D1FAE435}" type="presParOf" srcId="{0E734057-C642-4E49-95F4-55F487115464}" destId="{8A803779-56C1-7746-BAB0-2D921D69F4B8}" srcOrd="1" destOrd="0" presId="urn:microsoft.com/office/officeart/2005/8/layout/venn2"/>
    <dgm:cxn modelId="{9F0AF4E9-CEFF-D340-8F20-67186A2C297B}" type="presParOf" srcId="{8A803779-56C1-7746-BAB0-2D921D69F4B8}" destId="{54558D57-18CB-0040-B695-4DB8D92B8936}" srcOrd="0" destOrd="0" presId="urn:microsoft.com/office/officeart/2005/8/layout/venn2"/>
    <dgm:cxn modelId="{35661DF1-1C2F-E645-A03B-04C0964CEAED}" type="presParOf" srcId="{8A803779-56C1-7746-BAB0-2D921D69F4B8}" destId="{8643DA93-A098-9240-9883-061DDF779EED}" srcOrd="1" destOrd="0" presId="urn:microsoft.com/office/officeart/2005/8/layout/venn2"/>
    <dgm:cxn modelId="{7843E53A-8EDF-994E-B863-0CAF30CCCA31}" type="presParOf" srcId="{0E734057-C642-4E49-95F4-55F487115464}" destId="{2BBB93D0-9A49-344B-9610-D3A25DAB56BB}" srcOrd="2" destOrd="0" presId="urn:microsoft.com/office/officeart/2005/8/layout/venn2"/>
    <dgm:cxn modelId="{3C2ACC67-7BC7-A141-8CFA-9E872FB0A9BE}" type="presParOf" srcId="{2BBB93D0-9A49-344B-9610-D3A25DAB56BB}" destId="{3A05BCC8-D4EE-6647-96E6-7496916D59FB}" srcOrd="0" destOrd="0" presId="urn:microsoft.com/office/officeart/2005/8/layout/venn2"/>
    <dgm:cxn modelId="{51737002-F6C8-444E-8002-E021501D46DD}" type="presParOf" srcId="{2BBB93D0-9A49-344B-9610-D3A25DAB56BB}" destId="{FA9F8426-6841-7A40-A2BE-A42FD5844A20}" srcOrd="1" destOrd="0" presId="urn:microsoft.com/office/officeart/2005/8/layout/venn2"/>
    <dgm:cxn modelId="{E364267E-0CF9-E24C-97CA-C94E5C13FEA1}" type="presParOf" srcId="{0E734057-C642-4E49-95F4-55F487115464}" destId="{D13698C6-CC6F-B347-BF0B-BA90C2951505}" srcOrd="3" destOrd="0" presId="urn:microsoft.com/office/officeart/2005/8/layout/venn2"/>
    <dgm:cxn modelId="{50D06466-45D3-0641-80B2-EFF081551260}" type="presParOf" srcId="{D13698C6-CC6F-B347-BF0B-BA90C2951505}" destId="{A0EAFBF6-E709-3A4D-94EA-AAA3481EAFF5}" srcOrd="0" destOrd="0" presId="urn:microsoft.com/office/officeart/2005/8/layout/venn2"/>
    <dgm:cxn modelId="{4BBB0037-80F6-2A43-9D11-FFC3F2A68111}" type="presParOf" srcId="{D13698C6-CC6F-B347-BF0B-BA90C2951505}" destId="{851925F4-90E2-7F4C-B30F-5081478E38B5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7464A34-7668-964A-B995-BA71AFC80B78}" type="doc">
      <dgm:prSet loTypeId="urn:microsoft.com/office/officeart/2005/8/layout/venn2" loCatId="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CBCF843-5CE1-094B-AFB4-28228D2595EF}">
      <dgm:prSet phldrT="[Text]"/>
      <dgm:spPr/>
      <dgm:t>
        <a:bodyPr/>
        <a:lstStyle/>
        <a:p>
          <a:r>
            <a:rPr lang="en-US" dirty="0" smtClean="0"/>
            <a:t>Fellowship</a:t>
          </a:r>
          <a:endParaRPr lang="en-US" dirty="0"/>
        </a:p>
      </dgm:t>
    </dgm:pt>
    <dgm:pt modelId="{3E29D661-54DE-B748-98CC-26F30558FA03}" type="parTrans" cxnId="{98304D28-B968-EF4B-9075-301447EA3BB8}">
      <dgm:prSet/>
      <dgm:spPr/>
      <dgm:t>
        <a:bodyPr/>
        <a:lstStyle/>
        <a:p>
          <a:endParaRPr lang="en-US"/>
        </a:p>
      </dgm:t>
    </dgm:pt>
    <dgm:pt modelId="{796B7968-095D-8F4A-91D4-E3FC49DED709}" type="sibTrans" cxnId="{98304D28-B968-EF4B-9075-301447EA3BB8}">
      <dgm:prSet/>
      <dgm:spPr/>
      <dgm:t>
        <a:bodyPr/>
        <a:lstStyle/>
        <a:p>
          <a:endParaRPr lang="en-US"/>
        </a:p>
      </dgm:t>
    </dgm:pt>
    <dgm:pt modelId="{32D1F870-7B52-4147-8192-30C82896CB9F}">
      <dgm:prSet phldrT="[Text]"/>
      <dgm:spPr/>
      <dgm:t>
        <a:bodyPr/>
        <a:lstStyle/>
        <a:p>
          <a:r>
            <a:rPr lang="en-US" dirty="0" smtClean="0"/>
            <a:t>Relationship</a:t>
          </a:r>
          <a:endParaRPr lang="en-US" dirty="0"/>
        </a:p>
      </dgm:t>
    </dgm:pt>
    <dgm:pt modelId="{9BFE04EA-041D-184B-B88B-5CE08DE932E9}" type="parTrans" cxnId="{D758A66B-EE81-4046-9D02-75E75C5B748E}">
      <dgm:prSet/>
      <dgm:spPr/>
      <dgm:t>
        <a:bodyPr/>
        <a:lstStyle/>
        <a:p>
          <a:endParaRPr lang="en-US"/>
        </a:p>
      </dgm:t>
    </dgm:pt>
    <dgm:pt modelId="{6D4C4D18-1EB2-BE40-8F9A-D04438ADDD79}" type="sibTrans" cxnId="{D758A66B-EE81-4046-9D02-75E75C5B748E}">
      <dgm:prSet/>
      <dgm:spPr/>
      <dgm:t>
        <a:bodyPr/>
        <a:lstStyle/>
        <a:p>
          <a:endParaRPr lang="en-US"/>
        </a:p>
      </dgm:t>
    </dgm:pt>
    <dgm:pt modelId="{9B669718-60E4-2747-90A6-FA2D6D9B193B}">
      <dgm:prSet phldrT="[Text]"/>
      <dgm:spPr/>
      <dgm:t>
        <a:bodyPr/>
        <a:lstStyle/>
        <a:p>
          <a:r>
            <a:rPr lang="en-US" dirty="0" smtClean="0"/>
            <a:t>Leadership</a:t>
          </a:r>
          <a:endParaRPr lang="en-US" dirty="0"/>
        </a:p>
      </dgm:t>
    </dgm:pt>
    <dgm:pt modelId="{D9CEE82C-E490-654E-A2BC-79B593D1DFB9}" type="parTrans" cxnId="{91BFF7BB-E2EC-2543-B25E-388F2EDE1892}">
      <dgm:prSet/>
      <dgm:spPr/>
      <dgm:t>
        <a:bodyPr/>
        <a:lstStyle/>
        <a:p>
          <a:endParaRPr lang="en-US"/>
        </a:p>
      </dgm:t>
    </dgm:pt>
    <dgm:pt modelId="{93A21E0E-BE93-E04C-AAEB-50525BE0B8A3}" type="sibTrans" cxnId="{91BFF7BB-E2EC-2543-B25E-388F2EDE1892}">
      <dgm:prSet/>
      <dgm:spPr/>
      <dgm:t>
        <a:bodyPr/>
        <a:lstStyle/>
        <a:p>
          <a:endParaRPr lang="en-US"/>
        </a:p>
      </dgm:t>
    </dgm:pt>
    <dgm:pt modelId="{660D160F-467C-D84E-8794-35ED47B74964}">
      <dgm:prSet phldrT="[Text]"/>
      <dgm:spPr/>
      <dgm:t>
        <a:bodyPr/>
        <a:lstStyle/>
        <a:p>
          <a:r>
            <a:rPr lang="en-US" dirty="0" smtClean="0"/>
            <a:t>Worship</a:t>
          </a:r>
          <a:endParaRPr lang="en-US" dirty="0"/>
        </a:p>
      </dgm:t>
    </dgm:pt>
    <dgm:pt modelId="{068A7DF9-3946-B046-86F8-4C3C5702EA22}" type="parTrans" cxnId="{7DA5DBB3-4A23-8448-8B94-F2D8B729E57A}">
      <dgm:prSet/>
      <dgm:spPr/>
      <dgm:t>
        <a:bodyPr/>
        <a:lstStyle/>
        <a:p>
          <a:endParaRPr lang="en-US"/>
        </a:p>
      </dgm:t>
    </dgm:pt>
    <dgm:pt modelId="{B1D6DC1A-C4C1-3F49-81F0-D59727C0D4F9}" type="sibTrans" cxnId="{7DA5DBB3-4A23-8448-8B94-F2D8B729E57A}">
      <dgm:prSet/>
      <dgm:spPr/>
      <dgm:t>
        <a:bodyPr/>
        <a:lstStyle/>
        <a:p>
          <a:endParaRPr lang="en-US"/>
        </a:p>
      </dgm:t>
    </dgm:pt>
    <dgm:pt modelId="{3D183A86-F126-3449-8536-2CFDB8BC69AB}">
      <dgm:prSet/>
      <dgm:spPr/>
      <dgm:t>
        <a:bodyPr/>
        <a:lstStyle/>
        <a:p>
          <a:r>
            <a:rPr lang="en-US" dirty="0" smtClean="0"/>
            <a:t>Discipleship</a:t>
          </a:r>
          <a:endParaRPr lang="en-US" dirty="0"/>
        </a:p>
      </dgm:t>
    </dgm:pt>
    <dgm:pt modelId="{86CBEC9C-3BA8-F54F-BE28-4CD9ECBB2204}" type="parTrans" cxnId="{8F52F224-99D7-5E48-8261-738D7BD0BF09}">
      <dgm:prSet/>
      <dgm:spPr/>
      <dgm:t>
        <a:bodyPr/>
        <a:lstStyle/>
        <a:p>
          <a:endParaRPr lang="en-US"/>
        </a:p>
      </dgm:t>
    </dgm:pt>
    <dgm:pt modelId="{5BE33A0C-9A15-7845-BC0F-08B23D05F6F6}" type="sibTrans" cxnId="{8F52F224-99D7-5E48-8261-738D7BD0BF09}">
      <dgm:prSet/>
      <dgm:spPr/>
      <dgm:t>
        <a:bodyPr/>
        <a:lstStyle/>
        <a:p>
          <a:endParaRPr lang="en-US"/>
        </a:p>
      </dgm:t>
    </dgm:pt>
    <dgm:pt modelId="{0E734057-C642-4E49-95F4-55F487115464}" type="pres">
      <dgm:prSet presAssocID="{07464A34-7668-964A-B995-BA71AFC80B78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8353671-E611-ED42-81CE-ED311ED80087}" type="pres">
      <dgm:prSet presAssocID="{07464A34-7668-964A-B995-BA71AFC80B78}" presName="comp1" presStyleCnt="0"/>
      <dgm:spPr/>
    </dgm:pt>
    <dgm:pt modelId="{52A55D59-CB48-C44D-8714-52014DD9B430}" type="pres">
      <dgm:prSet presAssocID="{07464A34-7668-964A-B995-BA71AFC80B78}" presName="circle1" presStyleLbl="node1" presStyleIdx="0" presStyleCnt="5"/>
      <dgm:spPr/>
      <dgm:t>
        <a:bodyPr/>
        <a:lstStyle/>
        <a:p>
          <a:endParaRPr lang="en-US"/>
        </a:p>
      </dgm:t>
    </dgm:pt>
    <dgm:pt modelId="{53651853-3923-DF46-9474-566AB74794BD}" type="pres">
      <dgm:prSet presAssocID="{07464A34-7668-964A-B995-BA71AFC80B78}" presName="c1text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803779-56C1-7746-BAB0-2D921D69F4B8}" type="pres">
      <dgm:prSet presAssocID="{07464A34-7668-964A-B995-BA71AFC80B78}" presName="comp2" presStyleCnt="0"/>
      <dgm:spPr/>
    </dgm:pt>
    <dgm:pt modelId="{54558D57-18CB-0040-B695-4DB8D92B8936}" type="pres">
      <dgm:prSet presAssocID="{07464A34-7668-964A-B995-BA71AFC80B78}" presName="circle2" presStyleLbl="node1" presStyleIdx="1" presStyleCnt="5"/>
      <dgm:spPr/>
      <dgm:t>
        <a:bodyPr/>
        <a:lstStyle/>
        <a:p>
          <a:endParaRPr lang="en-US"/>
        </a:p>
      </dgm:t>
    </dgm:pt>
    <dgm:pt modelId="{8643DA93-A098-9240-9883-061DDF779EED}" type="pres">
      <dgm:prSet presAssocID="{07464A34-7668-964A-B995-BA71AFC80B78}" presName="c2text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BB93D0-9A49-344B-9610-D3A25DAB56BB}" type="pres">
      <dgm:prSet presAssocID="{07464A34-7668-964A-B995-BA71AFC80B78}" presName="comp3" presStyleCnt="0"/>
      <dgm:spPr/>
    </dgm:pt>
    <dgm:pt modelId="{3A05BCC8-D4EE-6647-96E6-7496916D59FB}" type="pres">
      <dgm:prSet presAssocID="{07464A34-7668-964A-B995-BA71AFC80B78}" presName="circle3" presStyleLbl="node1" presStyleIdx="2" presStyleCnt="5"/>
      <dgm:spPr/>
      <dgm:t>
        <a:bodyPr/>
        <a:lstStyle/>
        <a:p>
          <a:endParaRPr lang="en-US"/>
        </a:p>
      </dgm:t>
    </dgm:pt>
    <dgm:pt modelId="{FA9F8426-6841-7A40-A2BE-A42FD5844A20}" type="pres">
      <dgm:prSet presAssocID="{07464A34-7668-964A-B995-BA71AFC80B78}" presName="c3text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3698C6-CC6F-B347-BF0B-BA90C2951505}" type="pres">
      <dgm:prSet presAssocID="{07464A34-7668-964A-B995-BA71AFC80B78}" presName="comp4" presStyleCnt="0"/>
      <dgm:spPr/>
    </dgm:pt>
    <dgm:pt modelId="{A0EAFBF6-E709-3A4D-94EA-AAA3481EAFF5}" type="pres">
      <dgm:prSet presAssocID="{07464A34-7668-964A-B995-BA71AFC80B78}" presName="circle4" presStyleLbl="node1" presStyleIdx="3" presStyleCnt="5"/>
      <dgm:spPr/>
      <dgm:t>
        <a:bodyPr/>
        <a:lstStyle/>
        <a:p>
          <a:endParaRPr lang="en-US"/>
        </a:p>
      </dgm:t>
    </dgm:pt>
    <dgm:pt modelId="{851925F4-90E2-7F4C-B30F-5081478E38B5}" type="pres">
      <dgm:prSet presAssocID="{07464A34-7668-964A-B995-BA71AFC80B78}" presName="c4text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F0A805-BB80-AC48-AF2A-470D816370E7}" type="pres">
      <dgm:prSet presAssocID="{07464A34-7668-964A-B995-BA71AFC80B78}" presName="comp5" presStyleCnt="0"/>
      <dgm:spPr/>
    </dgm:pt>
    <dgm:pt modelId="{FB0F9C7D-AFE1-5047-9A7D-CFEAAA5D6E82}" type="pres">
      <dgm:prSet presAssocID="{07464A34-7668-964A-B995-BA71AFC80B78}" presName="circle5" presStyleLbl="node1" presStyleIdx="4" presStyleCnt="5"/>
      <dgm:spPr/>
      <dgm:t>
        <a:bodyPr/>
        <a:lstStyle/>
        <a:p>
          <a:endParaRPr lang="en-US"/>
        </a:p>
      </dgm:t>
    </dgm:pt>
    <dgm:pt modelId="{3A45B7E6-2B3E-8347-9855-33CC36A99DE4}" type="pres">
      <dgm:prSet presAssocID="{07464A34-7668-964A-B995-BA71AFC80B78}" presName="c5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D56CB41-259E-624F-8664-F91D6239C736}" type="presOf" srcId="{ECBCF843-5CE1-094B-AFB4-28228D2595EF}" destId="{53651853-3923-DF46-9474-566AB74794BD}" srcOrd="1" destOrd="0" presId="urn:microsoft.com/office/officeart/2005/8/layout/venn2"/>
    <dgm:cxn modelId="{7DA5DBB3-4A23-8448-8B94-F2D8B729E57A}" srcId="{07464A34-7668-964A-B995-BA71AFC80B78}" destId="{660D160F-467C-D84E-8794-35ED47B74964}" srcOrd="4" destOrd="0" parTransId="{068A7DF9-3946-B046-86F8-4C3C5702EA22}" sibTransId="{B1D6DC1A-C4C1-3F49-81F0-D59727C0D4F9}"/>
    <dgm:cxn modelId="{F54D683E-5CF8-3343-9873-23C827CE0064}" type="presOf" srcId="{07464A34-7668-964A-B995-BA71AFC80B78}" destId="{0E734057-C642-4E49-95F4-55F487115464}" srcOrd="0" destOrd="0" presId="urn:microsoft.com/office/officeart/2005/8/layout/venn2"/>
    <dgm:cxn modelId="{50F927CD-48E8-0643-BA28-660418EAED03}" type="presOf" srcId="{32D1F870-7B52-4147-8192-30C82896CB9F}" destId="{3A05BCC8-D4EE-6647-96E6-7496916D59FB}" srcOrd="0" destOrd="0" presId="urn:microsoft.com/office/officeart/2005/8/layout/venn2"/>
    <dgm:cxn modelId="{B2B1F02F-0F71-AD47-B090-759AFC26B901}" type="presOf" srcId="{9B669718-60E4-2747-90A6-FA2D6D9B193B}" destId="{A0EAFBF6-E709-3A4D-94EA-AAA3481EAFF5}" srcOrd="0" destOrd="0" presId="urn:microsoft.com/office/officeart/2005/8/layout/venn2"/>
    <dgm:cxn modelId="{313AE39A-2E00-EF4F-BD08-7F841C676E29}" type="presOf" srcId="{ECBCF843-5CE1-094B-AFB4-28228D2595EF}" destId="{52A55D59-CB48-C44D-8714-52014DD9B430}" srcOrd="0" destOrd="0" presId="urn:microsoft.com/office/officeart/2005/8/layout/venn2"/>
    <dgm:cxn modelId="{13ED0C13-E7BD-A249-BBA2-259843D61DF5}" type="presOf" srcId="{3D183A86-F126-3449-8536-2CFDB8BC69AB}" destId="{54558D57-18CB-0040-B695-4DB8D92B8936}" srcOrd="0" destOrd="0" presId="urn:microsoft.com/office/officeart/2005/8/layout/venn2"/>
    <dgm:cxn modelId="{479A627C-ED48-1B43-8684-2EA5BDF7527D}" type="presOf" srcId="{660D160F-467C-D84E-8794-35ED47B74964}" destId="{3A45B7E6-2B3E-8347-9855-33CC36A99DE4}" srcOrd="1" destOrd="0" presId="urn:microsoft.com/office/officeart/2005/8/layout/venn2"/>
    <dgm:cxn modelId="{98304D28-B968-EF4B-9075-301447EA3BB8}" srcId="{07464A34-7668-964A-B995-BA71AFC80B78}" destId="{ECBCF843-5CE1-094B-AFB4-28228D2595EF}" srcOrd="0" destOrd="0" parTransId="{3E29D661-54DE-B748-98CC-26F30558FA03}" sibTransId="{796B7968-095D-8F4A-91D4-E3FC49DED709}"/>
    <dgm:cxn modelId="{02845ED7-3DEE-FB49-9589-2798B2BE821A}" type="presOf" srcId="{9B669718-60E4-2747-90A6-FA2D6D9B193B}" destId="{851925F4-90E2-7F4C-B30F-5081478E38B5}" srcOrd="1" destOrd="0" presId="urn:microsoft.com/office/officeart/2005/8/layout/venn2"/>
    <dgm:cxn modelId="{8F52F224-99D7-5E48-8261-738D7BD0BF09}" srcId="{07464A34-7668-964A-B995-BA71AFC80B78}" destId="{3D183A86-F126-3449-8536-2CFDB8BC69AB}" srcOrd="1" destOrd="0" parTransId="{86CBEC9C-3BA8-F54F-BE28-4CD9ECBB2204}" sibTransId="{5BE33A0C-9A15-7845-BC0F-08B23D05F6F6}"/>
    <dgm:cxn modelId="{91BFF7BB-E2EC-2543-B25E-388F2EDE1892}" srcId="{07464A34-7668-964A-B995-BA71AFC80B78}" destId="{9B669718-60E4-2747-90A6-FA2D6D9B193B}" srcOrd="3" destOrd="0" parTransId="{D9CEE82C-E490-654E-A2BC-79B593D1DFB9}" sibTransId="{93A21E0E-BE93-E04C-AAEB-50525BE0B8A3}"/>
    <dgm:cxn modelId="{6FF0C358-5A91-B644-9BD6-E2BA4014859D}" type="presOf" srcId="{660D160F-467C-D84E-8794-35ED47B74964}" destId="{FB0F9C7D-AFE1-5047-9A7D-CFEAAA5D6E82}" srcOrd="0" destOrd="0" presId="urn:microsoft.com/office/officeart/2005/8/layout/venn2"/>
    <dgm:cxn modelId="{8B44F87B-AF9C-4040-AF44-33A5AD3368C2}" type="presOf" srcId="{3D183A86-F126-3449-8536-2CFDB8BC69AB}" destId="{8643DA93-A098-9240-9883-061DDF779EED}" srcOrd="1" destOrd="0" presId="urn:microsoft.com/office/officeart/2005/8/layout/venn2"/>
    <dgm:cxn modelId="{8F2AB784-96DB-5448-8F6F-C24CC979623E}" type="presOf" srcId="{32D1F870-7B52-4147-8192-30C82896CB9F}" destId="{FA9F8426-6841-7A40-A2BE-A42FD5844A20}" srcOrd="1" destOrd="0" presId="urn:microsoft.com/office/officeart/2005/8/layout/venn2"/>
    <dgm:cxn modelId="{D758A66B-EE81-4046-9D02-75E75C5B748E}" srcId="{07464A34-7668-964A-B995-BA71AFC80B78}" destId="{32D1F870-7B52-4147-8192-30C82896CB9F}" srcOrd="2" destOrd="0" parTransId="{9BFE04EA-041D-184B-B88B-5CE08DE932E9}" sibTransId="{6D4C4D18-1EB2-BE40-8F9A-D04438ADDD79}"/>
    <dgm:cxn modelId="{7A405660-7006-C74A-9301-158D26CEDDEC}" type="presParOf" srcId="{0E734057-C642-4E49-95F4-55F487115464}" destId="{88353671-E611-ED42-81CE-ED311ED80087}" srcOrd="0" destOrd="0" presId="urn:microsoft.com/office/officeart/2005/8/layout/venn2"/>
    <dgm:cxn modelId="{E36A3388-78EF-134C-8352-FD246DC391DD}" type="presParOf" srcId="{88353671-E611-ED42-81CE-ED311ED80087}" destId="{52A55D59-CB48-C44D-8714-52014DD9B430}" srcOrd="0" destOrd="0" presId="urn:microsoft.com/office/officeart/2005/8/layout/venn2"/>
    <dgm:cxn modelId="{D8E3536C-8D08-FB4A-8EDA-CBA230F184F6}" type="presParOf" srcId="{88353671-E611-ED42-81CE-ED311ED80087}" destId="{53651853-3923-DF46-9474-566AB74794BD}" srcOrd="1" destOrd="0" presId="urn:microsoft.com/office/officeart/2005/8/layout/venn2"/>
    <dgm:cxn modelId="{67B7A516-1AD2-D144-805D-0080B9475FE8}" type="presParOf" srcId="{0E734057-C642-4E49-95F4-55F487115464}" destId="{8A803779-56C1-7746-BAB0-2D921D69F4B8}" srcOrd="1" destOrd="0" presId="urn:microsoft.com/office/officeart/2005/8/layout/venn2"/>
    <dgm:cxn modelId="{1E2A988A-3A17-8B4B-9B6F-C15A4BCE76F5}" type="presParOf" srcId="{8A803779-56C1-7746-BAB0-2D921D69F4B8}" destId="{54558D57-18CB-0040-B695-4DB8D92B8936}" srcOrd="0" destOrd="0" presId="urn:microsoft.com/office/officeart/2005/8/layout/venn2"/>
    <dgm:cxn modelId="{0AF540BC-5523-3E47-AE76-BEB93E4A6135}" type="presParOf" srcId="{8A803779-56C1-7746-BAB0-2D921D69F4B8}" destId="{8643DA93-A098-9240-9883-061DDF779EED}" srcOrd="1" destOrd="0" presId="urn:microsoft.com/office/officeart/2005/8/layout/venn2"/>
    <dgm:cxn modelId="{65517D7A-C657-2F4F-BC70-39A64E2537BF}" type="presParOf" srcId="{0E734057-C642-4E49-95F4-55F487115464}" destId="{2BBB93D0-9A49-344B-9610-D3A25DAB56BB}" srcOrd="2" destOrd="0" presId="urn:microsoft.com/office/officeart/2005/8/layout/venn2"/>
    <dgm:cxn modelId="{F2F48775-1FAD-3747-BA05-137F1CCF008B}" type="presParOf" srcId="{2BBB93D0-9A49-344B-9610-D3A25DAB56BB}" destId="{3A05BCC8-D4EE-6647-96E6-7496916D59FB}" srcOrd="0" destOrd="0" presId="urn:microsoft.com/office/officeart/2005/8/layout/venn2"/>
    <dgm:cxn modelId="{84782632-FAF9-D24A-92CF-E3A6DD1E8F2A}" type="presParOf" srcId="{2BBB93D0-9A49-344B-9610-D3A25DAB56BB}" destId="{FA9F8426-6841-7A40-A2BE-A42FD5844A20}" srcOrd="1" destOrd="0" presId="urn:microsoft.com/office/officeart/2005/8/layout/venn2"/>
    <dgm:cxn modelId="{CA38C75F-BD1C-ED45-9E6B-C3FEC8874F76}" type="presParOf" srcId="{0E734057-C642-4E49-95F4-55F487115464}" destId="{D13698C6-CC6F-B347-BF0B-BA90C2951505}" srcOrd="3" destOrd="0" presId="urn:microsoft.com/office/officeart/2005/8/layout/venn2"/>
    <dgm:cxn modelId="{4538ACB0-E15C-EC4B-9459-1B54258FE5AC}" type="presParOf" srcId="{D13698C6-CC6F-B347-BF0B-BA90C2951505}" destId="{A0EAFBF6-E709-3A4D-94EA-AAA3481EAFF5}" srcOrd="0" destOrd="0" presId="urn:microsoft.com/office/officeart/2005/8/layout/venn2"/>
    <dgm:cxn modelId="{4961ECE3-CE27-0F43-9CC0-133E9A6AFE41}" type="presParOf" srcId="{D13698C6-CC6F-B347-BF0B-BA90C2951505}" destId="{851925F4-90E2-7F4C-B30F-5081478E38B5}" srcOrd="1" destOrd="0" presId="urn:microsoft.com/office/officeart/2005/8/layout/venn2"/>
    <dgm:cxn modelId="{9A6E67DB-8D26-594E-B501-9F05DB479A7A}" type="presParOf" srcId="{0E734057-C642-4E49-95F4-55F487115464}" destId="{DFF0A805-BB80-AC48-AF2A-470D816370E7}" srcOrd="4" destOrd="0" presId="urn:microsoft.com/office/officeart/2005/8/layout/venn2"/>
    <dgm:cxn modelId="{C5C40F91-0C67-044E-B759-3DB3399A9127}" type="presParOf" srcId="{DFF0A805-BB80-AC48-AF2A-470D816370E7}" destId="{FB0F9C7D-AFE1-5047-9A7D-CFEAAA5D6E82}" srcOrd="0" destOrd="0" presId="urn:microsoft.com/office/officeart/2005/8/layout/venn2"/>
    <dgm:cxn modelId="{1FC152B0-9613-7F46-82F8-02DE0C20EBA3}" type="presParOf" srcId="{DFF0A805-BB80-AC48-AF2A-470D816370E7}" destId="{3A45B7E6-2B3E-8347-9855-33CC36A99DE4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7464A34-7668-964A-B995-BA71AFC80B78}" type="doc">
      <dgm:prSet loTypeId="urn:microsoft.com/office/officeart/2005/8/layout/venn2" loCatId="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60D160F-467C-D84E-8794-35ED47B74964}">
      <dgm:prSet phldrT="[Text]"/>
      <dgm:spPr/>
      <dgm:t>
        <a:bodyPr/>
        <a:lstStyle/>
        <a:p>
          <a:r>
            <a:rPr lang="en-US" dirty="0" smtClean="0"/>
            <a:t>Faith Actions</a:t>
          </a:r>
          <a:endParaRPr lang="en-US" dirty="0"/>
        </a:p>
      </dgm:t>
    </dgm:pt>
    <dgm:pt modelId="{068A7DF9-3946-B046-86F8-4C3C5702EA22}" type="parTrans" cxnId="{7DA5DBB3-4A23-8448-8B94-F2D8B729E57A}">
      <dgm:prSet/>
      <dgm:spPr/>
      <dgm:t>
        <a:bodyPr/>
        <a:lstStyle/>
        <a:p>
          <a:endParaRPr lang="en-US"/>
        </a:p>
      </dgm:t>
    </dgm:pt>
    <dgm:pt modelId="{B1D6DC1A-C4C1-3F49-81F0-D59727C0D4F9}" type="sibTrans" cxnId="{7DA5DBB3-4A23-8448-8B94-F2D8B729E57A}">
      <dgm:prSet/>
      <dgm:spPr/>
      <dgm:t>
        <a:bodyPr/>
        <a:lstStyle/>
        <a:p>
          <a:endParaRPr lang="en-US"/>
        </a:p>
      </dgm:t>
    </dgm:pt>
    <dgm:pt modelId="{0E734057-C642-4E49-95F4-55F487115464}" type="pres">
      <dgm:prSet presAssocID="{07464A34-7668-964A-B995-BA71AFC80B78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8353671-E611-ED42-81CE-ED311ED80087}" type="pres">
      <dgm:prSet presAssocID="{07464A34-7668-964A-B995-BA71AFC80B78}" presName="comp1" presStyleCnt="0"/>
      <dgm:spPr/>
    </dgm:pt>
    <dgm:pt modelId="{52A55D59-CB48-C44D-8714-52014DD9B430}" type="pres">
      <dgm:prSet presAssocID="{07464A34-7668-964A-B995-BA71AFC80B78}" presName="circle1" presStyleLbl="node1" presStyleIdx="0" presStyleCnt="1"/>
      <dgm:spPr/>
      <dgm:t>
        <a:bodyPr/>
        <a:lstStyle/>
        <a:p>
          <a:endParaRPr lang="en-US"/>
        </a:p>
      </dgm:t>
    </dgm:pt>
    <dgm:pt modelId="{53651853-3923-DF46-9474-566AB74794BD}" type="pres">
      <dgm:prSet presAssocID="{07464A34-7668-964A-B995-BA71AFC80B78}" presName="c1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9590BDA-004B-4E46-BB9B-89B010C43543}" type="presOf" srcId="{07464A34-7668-964A-B995-BA71AFC80B78}" destId="{0E734057-C642-4E49-95F4-55F487115464}" srcOrd="0" destOrd="0" presId="urn:microsoft.com/office/officeart/2005/8/layout/venn2"/>
    <dgm:cxn modelId="{C7CEC813-D59D-FB42-A502-D6B125C10B35}" type="presOf" srcId="{660D160F-467C-D84E-8794-35ED47B74964}" destId="{52A55D59-CB48-C44D-8714-52014DD9B430}" srcOrd="0" destOrd="0" presId="urn:microsoft.com/office/officeart/2005/8/layout/venn2"/>
    <dgm:cxn modelId="{E8FA8A07-B526-F345-B80C-66C80E783D30}" type="presOf" srcId="{660D160F-467C-D84E-8794-35ED47B74964}" destId="{53651853-3923-DF46-9474-566AB74794BD}" srcOrd="1" destOrd="0" presId="urn:microsoft.com/office/officeart/2005/8/layout/venn2"/>
    <dgm:cxn modelId="{7DA5DBB3-4A23-8448-8B94-F2D8B729E57A}" srcId="{07464A34-7668-964A-B995-BA71AFC80B78}" destId="{660D160F-467C-D84E-8794-35ED47B74964}" srcOrd="0" destOrd="0" parTransId="{068A7DF9-3946-B046-86F8-4C3C5702EA22}" sibTransId="{B1D6DC1A-C4C1-3F49-81F0-D59727C0D4F9}"/>
    <dgm:cxn modelId="{7D193601-CA2D-8F4F-9865-D857723DF92C}" type="presParOf" srcId="{0E734057-C642-4E49-95F4-55F487115464}" destId="{88353671-E611-ED42-81CE-ED311ED80087}" srcOrd="0" destOrd="0" presId="urn:microsoft.com/office/officeart/2005/8/layout/venn2"/>
    <dgm:cxn modelId="{8208B82D-C756-A542-A2EC-1853A30B97EC}" type="presParOf" srcId="{88353671-E611-ED42-81CE-ED311ED80087}" destId="{52A55D59-CB48-C44D-8714-52014DD9B430}" srcOrd="0" destOrd="0" presId="urn:microsoft.com/office/officeart/2005/8/layout/venn2"/>
    <dgm:cxn modelId="{B53BEBE8-E2B1-7345-8A56-EE3260919D28}" type="presParOf" srcId="{88353671-E611-ED42-81CE-ED311ED80087}" destId="{53651853-3923-DF46-9474-566AB74794BD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7464A34-7668-964A-B995-BA71AFC80B78}" type="doc">
      <dgm:prSet loTypeId="urn:microsoft.com/office/officeart/2005/8/layout/venn2" loCatId="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B669718-60E4-2747-90A6-FA2D6D9B193B}">
      <dgm:prSet phldrT="[Text]"/>
      <dgm:spPr/>
      <dgm:t>
        <a:bodyPr/>
        <a:lstStyle/>
        <a:p>
          <a:r>
            <a:rPr lang="en-US" dirty="0" smtClean="0"/>
            <a:t>Stewardship </a:t>
          </a:r>
          <a:endParaRPr lang="en-US" dirty="0"/>
        </a:p>
      </dgm:t>
    </dgm:pt>
    <dgm:pt modelId="{D9CEE82C-E490-654E-A2BC-79B593D1DFB9}" type="parTrans" cxnId="{91BFF7BB-E2EC-2543-B25E-388F2EDE1892}">
      <dgm:prSet/>
      <dgm:spPr/>
      <dgm:t>
        <a:bodyPr/>
        <a:lstStyle/>
        <a:p>
          <a:endParaRPr lang="en-US"/>
        </a:p>
      </dgm:t>
    </dgm:pt>
    <dgm:pt modelId="{93A21E0E-BE93-E04C-AAEB-50525BE0B8A3}" type="sibTrans" cxnId="{91BFF7BB-E2EC-2543-B25E-388F2EDE1892}">
      <dgm:prSet/>
      <dgm:spPr/>
      <dgm:t>
        <a:bodyPr/>
        <a:lstStyle/>
        <a:p>
          <a:endParaRPr lang="en-US"/>
        </a:p>
      </dgm:t>
    </dgm:pt>
    <dgm:pt modelId="{660D160F-467C-D84E-8794-35ED47B74964}">
      <dgm:prSet phldrT="[Text]"/>
      <dgm:spPr/>
      <dgm:t>
        <a:bodyPr/>
        <a:lstStyle/>
        <a:p>
          <a:r>
            <a:rPr lang="en-US" dirty="0" smtClean="0"/>
            <a:t>Faith Actions</a:t>
          </a:r>
          <a:endParaRPr lang="en-US" dirty="0"/>
        </a:p>
      </dgm:t>
    </dgm:pt>
    <dgm:pt modelId="{068A7DF9-3946-B046-86F8-4C3C5702EA22}" type="parTrans" cxnId="{7DA5DBB3-4A23-8448-8B94-F2D8B729E57A}">
      <dgm:prSet/>
      <dgm:spPr/>
      <dgm:t>
        <a:bodyPr/>
        <a:lstStyle/>
        <a:p>
          <a:endParaRPr lang="en-US"/>
        </a:p>
      </dgm:t>
    </dgm:pt>
    <dgm:pt modelId="{B1D6DC1A-C4C1-3F49-81F0-D59727C0D4F9}" type="sibTrans" cxnId="{7DA5DBB3-4A23-8448-8B94-F2D8B729E57A}">
      <dgm:prSet/>
      <dgm:spPr/>
      <dgm:t>
        <a:bodyPr/>
        <a:lstStyle/>
        <a:p>
          <a:endParaRPr lang="en-US"/>
        </a:p>
      </dgm:t>
    </dgm:pt>
    <dgm:pt modelId="{0E734057-C642-4E49-95F4-55F487115464}" type="pres">
      <dgm:prSet presAssocID="{07464A34-7668-964A-B995-BA71AFC80B78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8353671-E611-ED42-81CE-ED311ED80087}" type="pres">
      <dgm:prSet presAssocID="{07464A34-7668-964A-B995-BA71AFC80B78}" presName="comp1" presStyleCnt="0"/>
      <dgm:spPr/>
    </dgm:pt>
    <dgm:pt modelId="{52A55D59-CB48-C44D-8714-52014DD9B430}" type="pres">
      <dgm:prSet presAssocID="{07464A34-7668-964A-B995-BA71AFC80B78}" presName="circle1" presStyleLbl="node1" presStyleIdx="0" presStyleCnt="2"/>
      <dgm:spPr/>
      <dgm:t>
        <a:bodyPr/>
        <a:lstStyle/>
        <a:p>
          <a:endParaRPr lang="en-US"/>
        </a:p>
      </dgm:t>
    </dgm:pt>
    <dgm:pt modelId="{53651853-3923-DF46-9474-566AB74794BD}" type="pres">
      <dgm:prSet presAssocID="{07464A34-7668-964A-B995-BA71AFC80B78}" presName="c1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803779-56C1-7746-BAB0-2D921D69F4B8}" type="pres">
      <dgm:prSet presAssocID="{07464A34-7668-964A-B995-BA71AFC80B78}" presName="comp2" presStyleCnt="0"/>
      <dgm:spPr/>
    </dgm:pt>
    <dgm:pt modelId="{54558D57-18CB-0040-B695-4DB8D92B8936}" type="pres">
      <dgm:prSet presAssocID="{07464A34-7668-964A-B995-BA71AFC80B78}" presName="circle2" presStyleLbl="node1" presStyleIdx="1" presStyleCnt="2"/>
      <dgm:spPr/>
      <dgm:t>
        <a:bodyPr/>
        <a:lstStyle/>
        <a:p>
          <a:endParaRPr lang="en-US"/>
        </a:p>
      </dgm:t>
    </dgm:pt>
    <dgm:pt modelId="{8643DA93-A098-9240-9883-061DDF779EED}" type="pres">
      <dgm:prSet presAssocID="{07464A34-7668-964A-B995-BA71AFC80B78}" presName="c2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8754C3A-AE37-A546-94A2-C851C57AC242}" type="presOf" srcId="{9B669718-60E4-2747-90A6-FA2D6D9B193B}" destId="{52A55D59-CB48-C44D-8714-52014DD9B430}" srcOrd="0" destOrd="0" presId="urn:microsoft.com/office/officeart/2005/8/layout/venn2"/>
    <dgm:cxn modelId="{18FA72CD-8131-4F4B-A554-CDE6955919C4}" type="presOf" srcId="{07464A34-7668-964A-B995-BA71AFC80B78}" destId="{0E734057-C642-4E49-95F4-55F487115464}" srcOrd="0" destOrd="0" presId="urn:microsoft.com/office/officeart/2005/8/layout/venn2"/>
    <dgm:cxn modelId="{7B7EDB18-961E-B548-AC3F-CDFDB44A4BD5}" type="presOf" srcId="{9B669718-60E4-2747-90A6-FA2D6D9B193B}" destId="{53651853-3923-DF46-9474-566AB74794BD}" srcOrd="1" destOrd="0" presId="urn:microsoft.com/office/officeart/2005/8/layout/venn2"/>
    <dgm:cxn modelId="{91BFF7BB-E2EC-2543-B25E-388F2EDE1892}" srcId="{07464A34-7668-964A-B995-BA71AFC80B78}" destId="{9B669718-60E4-2747-90A6-FA2D6D9B193B}" srcOrd="0" destOrd="0" parTransId="{D9CEE82C-E490-654E-A2BC-79B593D1DFB9}" sibTransId="{93A21E0E-BE93-E04C-AAEB-50525BE0B8A3}"/>
    <dgm:cxn modelId="{64D3576F-D46F-2649-923E-23501D686724}" type="presOf" srcId="{660D160F-467C-D84E-8794-35ED47B74964}" destId="{54558D57-18CB-0040-B695-4DB8D92B8936}" srcOrd="0" destOrd="0" presId="urn:microsoft.com/office/officeart/2005/8/layout/venn2"/>
    <dgm:cxn modelId="{177BFC25-0FB4-F942-B23E-4BF0CCCBCFAF}" type="presOf" srcId="{660D160F-467C-D84E-8794-35ED47B74964}" destId="{8643DA93-A098-9240-9883-061DDF779EED}" srcOrd="1" destOrd="0" presId="urn:microsoft.com/office/officeart/2005/8/layout/venn2"/>
    <dgm:cxn modelId="{7DA5DBB3-4A23-8448-8B94-F2D8B729E57A}" srcId="{07464A34-7668-964A-B995-BA71AFC80B78}" destId="{660D160F-467C-D84E-8794-35ED47B74964}" srcOrd="1" destOrd="0" parTransId="{068A7DF9-3946-B046-86F8-4C3C5702EA22}" sibTransId="{B1D6DC1A-C4C1-3F49-81F0-D59727C0D4F9}"/>
    <dgm:cxn modelId="{DA044617-512A-E647-9984-6201610AFFC3}" type="presParOf" srcId="{0E734057-C642-4E49-95F4-55F487115464}" destId="{88353671-E611-ED42-81CE-ED311ED80087}" srcOrd="0" destOrd="0" presId="urn:microsoft.com/office/officeart/2005/8/layout/venn2"/>
    <dgm:cxn modelId="{7EE723F3-0E4E-D749-A1BB-548174C1C2E7}" type="presParOf" srcId="{88353671-E611-ED42-81CE-ED311ED80087}" destId="{52A55D59-CB48-C44D-8714-52014DD9B430}" srcOrd="0" destOrd="0" presId="urn:microsoft.com/office/officeart/2005/8/layout/venn2"/>
    <dgm:cxn modelId="{EE912413-A100-AA4E-B073-80B2D76CA9B0}" type="presParOf" srcId="{88353671-E611-ED42-81CE-ED311ED80087}" destId="{53651853-3923-DF46-9474-566AB74794BD}" srcOrd="1" destOrd="0" presId="urn:microsoft.com/office/officeart/2005/8/layout/venn2"/>
    <dgm:cxn modelId="{EF80443E-B189-BA46-B21F-CC2B00EEBD66}" type="presParOf" srcId="{0E734057-C642-4E49-95F4-55F487115464}" destId="{8A803779-56C1-7746-BAB0-2D921D69F4B8}" srcOrd="1" destOrd="0" presId="urn:microsoft.com/office/officeart/2005/8/layout/venn2"/>
    <dgm:cxn modelId="{7959244B-1C15-9C48-9E5C-CEDC7877A65F}" type="presParOf" srcId="{8A803779-56C1-7746-BAB0-2D921D69F4B8}" destId="{54558D57-18CB-0040-B695-4DB8D92B8936}" srcOrd="0" destOrd="0" presId="urn:microsoft.com/office/officeart/2005/8/layout/venn2"/>
    <dgm:cxn modelId="{0EFCF4DA-D450-A04E-BEE6-0B32A77C96C2}" type="presParOf" srcId="{8A803779-56C1-7746-BAB0-2D921D69F4B8}" destId="{8643DA93-A098-9240-9883-061DDF779EED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7464A34-7668-964A-B995-BA71AFC80B78}" type="doc">
      <dgm:prSet loTypeId="urn:microsoft.com/office/officeart/2005/8/layout/venn2" loCatId="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2D1F870-7B52-4147-8192-30C82896CB9F}">
      <dgm:prSet phldrT="[Text]"/>
      <dgm:spPr/>
      <dgm:t>
        <a:bodyPr/>
        <a:lstStyle/>
        <a:p>
          <a:r>
            <a:rPr lang="en-US" dirty="0" smtClean="0"/>
            <a:t>Outreach</a:t>
          </a:r>
          <a:endParaRPr lang="en-US" dirty="0"/>
        </a:p>
      </dgm:t>
    </dgm:pt>
    <dgm:pt modelId="{9BFE04EA-041D-184B-B88B-5CE08DE932E9}" type="parTrans" cxnId="{D758A66B-EE81-4046-9D02-75E75C5B748E}">
      <dgm:prSet/>
      <dgm:spPr/>
      <dgm:t>
        <a:bodyPr/>
        <a:lstStyle/>
        <a:p>
          <a:endParaRPr lang="en-US"/>
        </a:p>
      </dgm:t>
    </dgm:pt>
    <dgm:pt modelId="{6D4C4D18-1EB2-BE40-8F9A-D04438ADDD79}" type="sibTrans" cxnId="{D758A66B-EE81-4046-9D02-75E75C5B748E}">
      <dgm:prSet/>
      <dgm:spPr/>
      <dgm:t>
        <a:bodyPr/>
        <a:lstStyle/>
        <a:p>
          <a:endParaRPr lang="en-US"/>
        </a:p>
      </dgm:t>
    </dgm:pt>
    <dgm:pt modelId="{9B669718-60E4-2747-90A6-FA2D6D9B193B}">
      <dgm:prSet phldrT="[Text]"/>
      <dgm:spPr/>
      <dgm:t>
        <a:bodyPr/>
        <a:lstStyle/>
        <a:p>
          <a:r>
            <a:rPr lang="en-US" dirty="0" smtClean="0"/>
            <a:t>Stewardship </a:t>
          </a:r>
          <a:endParaRPr lang="en-US" dirty="0"/>
        </a:p>
      </dgm:t>
    </dgm:pt>
    <dgm:pt modelId="{D9CEE82C-E490-654E-A2BC-79B593D1DFB9}" type="parTrans" cxnId="{91BFF7BB-E2EC-2543-B25E-388F2EDE1892}">
      <dgm:prSet/>
      <dgm:spPr/>
      <dgm:t>
        <a:bodyPr/>
        <a:lstStyle/>
        <a:p>
          <a:endParaRPr lang="en-US"/>
        </a:p>
      </dgm:t>
    </dgm:pt>
    <dgm:pt modelId="{93A21E0E-BE93-E04C-AAEB-50525BE0B8A3}" type="sibTrans" cxnId="{91BFF7BB-E2EC-2543-B25E-388F2EDE1892}">
      <dgm:prSet/>
      <dgm:spPr/>
      <dgm:t>
        <a:bodyPr/>
        <a:lstStyle/>
        <a:p>
          <a:endParaRPr lang="en-US"/>
        </a:p>
      </dgm:t>
    </dgm:pt>
    <dgm:pt modelId="{660D160F-467C-D84E-8794-35ED47B74964}">
      <dgm:prSet phldrT="[Text]"/>
      <dgm:spPr/>
      <dgm:t>
        <a:bodyPr/>
        <a:lstStyle/>
        <a:p>
          <a:r>
            <a:rPr lang="en-US" dirty="0" smtClean="0"/>
            <a:t>Faith Actions</a:t>
          </a:r>
          <a:endParaRPr lang="en-US" dirty="0"/>
        </a:p>
      </dgm:t>
    </dgm:pt>
    <dgm:pt modelId="{068A7DF9-3946-B046-86F8-4C3C5702EA22}" type="parTrans" cxnId="{7DA5DBB3-4A23-8448-8B94-F2D8B729E57A}">
      <dgm:prSet/>
      <dgm:spPr/>
      <dgm:t>
        <a:bodyPr/>
        <a:lstStyle/>
        <a:p>
          <a:endParaRPr lang="en-US"/>
        </a:p>
      </dgm:t>
    </dgm:pt>
    <dgm:pt modelId="{B1D6DC1A-C4C1-3F49-81F0-D59727C0D4F9}" type="sibTrans" cxnId="{7DA5DBB3-4A23-8448-8B94-F2D8B729E57A}">
      <dgm:prSet/>
      <dgm:spPr/>
      <dgm:t>
        <a:bodyPr/>
        <a:lstStyle/>
        <a:p>
          <a:endParaRPr lang="en-US"/>
        </a:p>
      </dgm:t>
    </dgm:pt>
    <dgm:pt modelId="{0E734057-C642-4E49-95F4-55F487115464}" type="pres">
      <dgm:prSet presAssocID="{07464A34-7668-964A-B995-BA71AFC80B78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8353671-E611-ED42-81CE-ED311ED80087}" type="pres">
      <dgm:prSet presAssocID="{07464A34-7668-964A-B995-BA71AFC80B78}" presName="comp1" presStyleCnt="0"/>
      <dgm:spPr/>
    </dgm:pt>
    <dgm:pt modelId="{52A55D59-CB48-C44D-8714-52014DD9B430}" type="pres">
      <dgm:prSet presAssocID="{07464A34-7668-964A-B995-BA71AFC80B78}" presName="circle1" presStyleLbl="node1" presStyleIdx="0" presStyleCnt="3"/>
      <dgm:spPr/>
      <dgm:t>
        <a:bodyPr/>
        <a:lstStyle/>
        <a:p>
          <a:endParaRPr lang="en-US"/>
        </a:p>
      </dgm:t>
    </dgm:pt>
    <dgm:pt modelId="{53651853-3923-DF46-9474-566AB74794BD}" type="pres">
      <dgm:prSet presAssocID="{07464A34-7668-964A-B995-BA71AFC80B78}" presName="c1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803779-56C1-7746-BAB0-2D921D69F4B8}" type="pres">
      <dgm:prSet presAssocID="{07464A34-7668-964A-B995-BA71AFC80B78}" presName="comp2" presStyleCnt="0"/>
      <dgm:spPr/>
    </dgm:pt>
    <dgm:pt modelId="{54558D57-18CB-0040-B695-4DB8D92B8936}" type="pres">
      <dgm:prSet presAssocID="{07464A34-7668-964A-B995-BA71AFC80B78}" presName="circle2" presStyleLbl="node1" presStyleIdx="1" presStyleCnt="3"/>
      <dgm:spPr/>
      <dgm:t>
        <a:bodyPr/>
        <a:lstStyle/>
        <a:p>
          <a:endParaRPr lang="en-US"/>
        </a:p>
      </dgm:t>
    </dgm:pt>
    <dgm:pt modelId="{8643DA93-A098-9240-9883-061DDF779EED}" type="pres">
      <dgm:prSet presAssocID="{07464A34-7668-964A-B995-BA71AFC80B78}" presName="c2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BB93D0-9A49-344B-9610-D3A25DAB56BB}" type="pres">
      <dgm:prSet presAssocID="{07464A34-7668-964A-B995-BA71AFC80B78}" presName="comp3" presStyleCnt="0"/>
      <dgm:spPr/>
    </dgm:pt>
    <dgm:pt modelId="{3A05BCC8-D4EE-6647-96E6-7496916D59FB}" type="pres">
      <dgm:prSet presAssocID="{07464A34-7668-964A-B995-BA71AFC80B78}" presName="circle3" presStyleLbl="node1" presStyleIdx="2" presStyleCnt="3"/>
      <dgm:spPr/>
      <dgm:t>
        <a:bodyPr/>
        <a:lstStyle/>
        <a:p>
          <a:endParaRPr lang="en-US"/>
        </a:p>
      </dgm:t>
    </dgm:pt>
    <dgm:pt modelId="{FA9F8426-6841-7A40-A2BE-A42FD5844A20}" type="pres">
      <dgm:prSet presAssocID="{07464A34-7668-964A-B995-BA71AFC80B78}" presName="c3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7A9999F-4BFD-7048-848F-97FAA9912FD5}" type="presOf" srcId="{32D1F870-7B52-4147-8192-30C82896CB9F}" destId="{52A55D59-CB48-C44D-8714-52014DD9B430}" srcOrd="0" destOrd="0" presId="urn:microsoft.com/office/officeart/2005/8/layout/venn2"/>
    <dgm:cxn modelId="{7DA5DBB3-4A23-8448-8B94-F2D8B729E57A}" srcId="{07464A34-7668-964A-B995-BA71AFC80B78}" destId="{660D160F-467C-D84E-8794-35ED47B74964}" srcOrd="2" destOrd="0" parTransId="{068A7DF9-3946-B046-86F8-4C3C5702EA22}" sibTransId="{B1D6DC1A-C4C1-3F49-81F0-D59727C0D4F9}"/>
    <dgm:cxn modelId="{C0AAA853-042C-5C43-8FF8-1780ED2DAB64}" type="presOf" srcId="{660D160F-467C-D84E-8794-35ED47B74964}" destId="{FA9F8426-6841-7A40-A2BE-A42FD5844A20}" srcOrd="1" destOrd="0" presId="urn:microsoft.com/office/officeart/2005/8/layout/venn2"/>
    <dgm:cxn modelId="{DCCD25D9-4E9E-544D-8EDE-1C4C03EF10C6}" type="presOf" srcId="{07464A34-7668-964A-B995-BA71AFC80B78}" destId="{0E734057-C642-4E49-95F4-55F487115464}" srcOrd="0" destOrd="0" presId="urn:microsoft.com/office/officeart/2005/8/layout/venn2"/>
    <dgm:cxn modelId="{3B2F6651-9B10-A244-BF49-1C936C3986E3}" type="presOf" srcId="{9B669718-60E4-2747-90A6-FA2D6D9B193B}" destId="{54558D57-18CB-0040-B695-4DB8D92B8936}" srcOrd="0" destOrd="0" presId="urn:microsoft.com/office/officeart/2005/8/layout/venn2"/>
    <dgm:cxn modelId="{DB3BCB65-ECCD-864C-83CB-7A90CDC504B6}" type="presOf" srcId="{32D1F870-7B52-4147-8192-30C82896CB9F}" destId="{53651853-3923-DF46-9474-566AB74794BD}" srcOrd="1" destOrd="0" presId="urn:microsoft.com/office/officeart/2005/8/layout/venn2"/>
    <dgm:cxn modelId="{91BFF7BB-E2EC-2543-B25E-388F2EDE1892}" srcId="{07464A34-7668-964A-B995-BA71AFC80B78}" destId="{9B669718-60E4-2747-90A6-FA2D6D9B193B}" srcOrd="1" destOrd="0" parTransId="{D9CEE82C-E490-654E-A2BC-79B593D1DFB9}" sibTransId="{93A21E0E-BE93-E04C-AAEB-50525BE0B8A3}"/>
    <dgm:cxn modelId="{72DF84BD-437B-0C49-BFA7-BFDF84182F06}" type="presOf" srcId="{9B669718-60E4-2747-90A6-FA2D6D9B193B}" destId="{8643DA93-A098-9240-9883-061DDF779EED}" srcOrd="1" destOrd="0" presId="urn:microsoft.com/office/officeart/2005/8/layout/venn2"/>
    <dgm:cxn modelId="{A930BF21-A08C-B246-BF7E-038E40E73AD2}" type="presOf" srcId="{660D160F-467C-D84E-8794-35ED47B74964}" destId="{3A05BCC8-D4EE-6647-96E6-7496916D59FB}" srcOrd="0" destOrd="0" presId="urn:microsoft.com/office/officeart/2005/8/layout/venn2"/>
    <dgm:cxn modelId="{D758A66B-EE81-4046-9D02-75E75C5B748E}" srcId="{07464A34-7668-964A-B995-BA71AFC80B78}" destId="{32D1F870-7B52-4147-8192-30C82896CB9F}" srcOrd="0" destOrd="0" parTransId="{9BFE04EA-041D-184B-B88B-5CE08DE932E9}" sibTransId="{6D4C4D18-1EB2-BE40-8F9A-D04438ADDD79}"/>
    <dgm:cxn modelId="{6E135CC8-363A-9446-9DA0-029BA01FFE54}" type="presParOf" srcId="{0E734057-C642-4E49-95F4-55F487115464}" destId="{88353671-E611-ED42-81CE-ED311ED80087}" srcOrd="0" destOrd="0" presId="urn:microsoft.com/office/officeart/2005/8/layout/venn2"/>
    <dgm:cxn modelId="{2493EF3F-7C55-CA4E-9F76-C28B9C5AF0BF}" type="presParOf" srcId="{88353671-E611-ED42-81CE-ED311ED80087}" destId="{52A55D59-CB48-C44D-8714-52014DD9B430}" srcOrd="0" destOrd="0" presId="urn:microsoft.com/office/officeart/2005/8/layout/venn2"/>
    <dgm:cxn modelId="{5C24D8EF-A7AC-3F42-B9A6-A96D7E2414A0}" type="presParOf" srcId="{88353671-E611-ED42-81CE-ED311ED80087}" destId="{53651853-3923-DF46-9474-566AB74794BD}" srcOrd="1" destOrd="0" presId="urn:microsoft.com/office/officeart/2005/8/layout/venn2"/>
    <dgm:cxn modelId="{1CDA803E-3BBD-9C49-A156-AE3A78006C9D}" type="presParOf" srcId="{0E734057-C642-4E49-95F4-55F487115464}" destId="{8A803779-56C1-7746-BAB0-2D921D69F4B8}" srcOrd="1" destOrd="0" presId="urn:microsoft.com/office/officeart/2005/8/layout/venn2"/>
    <dgm:cxn modelId="{454F8FE9-9204-8C43-BE61-E90EFD1D31FC}" type="presParOf" srcId="{8A803779-56C1-7746-BAB0-2D921D69F4B8}" destId="{54558D57-18CB-0040-B695-4DB8D92B8936}" srcOrd="0" destOrd="0" presId="urn:microsoft.com/office/officeart/2005/8/layout/venn2"/>
    <dgm:cxn modelId="{15D48FA5-560D-3946-8C8F-AFFD8F988DF6}" type="presParOf" srcId="{8A803779-56C1-7746-BAB0-2D921D69F4B8}" destId="{8643DA93-A098-9240-9883-061DDF779EED}" srcOrd="1" destOrd="0" presId="urn:microsoft.com/office/officeart/2005/8/layout/venn2"/>
    <dgm:cxn modelId="{C4E12E03-E3D6-BD4F-AB81-64E35C9B965D}" type="presParOf" srcId="{0E734057-C642-4E49-95F4-55F487115464}" destId="{2BBB93D0-9A49-344B-9610-D3A25DAB56BB}" srcOrd="2" destOrd="0" presId="urn:microsoft.com/office/officeart/2005/8/layout/venn2"/>
    <dgm:cxn modelId="{DC07568F-7B13-E741-8604-4135634EE4F7}" type="presParOf" srcId="{2BBB93D0-9A49-344B-9610-D3A25DAB56BB}" destId="{3A05BCC8-D4EE-6647-96E6-7496916D59FB}" srcOrd="0" destOrd="0" presId="urn:microsoft.com/office/officeart/2005/8/layout/venn2"/>
    <dgm:cxn modelId="{3F58767A-435A-EB4E-A96A-C5DD675C9E7C}" type="presParOf" srcId="{2BBB93D0-9A49-344B-9610-D3A25DAB56BB}" destId="{FA9F8426-6841-7A40-A2BE-A42FD5844A20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7464A34-7668-964A-B995-BA71AFC80B78}" type="doc">
      <dgm:prSet loTypeId="urn:microsoft.com/office/officeart/2005/8/layout/venn2" loCatId="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2D1F870-7B52-4147-8192-30C82896CB9F}">
      <dgm:prSet phldrT="[Text]"/>
      <dgm:spPr/>
      <dgm:t>
        <a:bodyPr/>
        <a:lstStyle/>
        <a:p>
          <a:r>
            <a:rPr lang="en-US" dirty="0" smtClean="0"/>
            <a:t>Outreach</a:t>
          </a:r>
          <a:endParaRPr lang="en-US" dirty="0"/>
        </a:p>
      </dgm:t>
    </dgm:pt>
    <dgm:pt modelId="{9BFE04EA-041D-184B-B88B-5CE08DE932E9}" type="parTrans" cxnId="{D758A66B-EE81-4046-9D02-75E75C5B748E}">
      <dgm:prSet/>
      <dgm:spPr/>
      <dgm:t>
        <a:bodyPr/>
        <a:lstStyle/>
        <a:p>
          <a:endParaRPr lang="en-US"/>
        </a:p>
      </dgm:t>
    </dgm:pt>
    <dgm:pt modelId="{6D4C4D18-1EB2-BE40-8F9A-D04438ADDD79}" type="sibTrans" cxnId="{D758A66B-EE81-4046-9D02-75E75C5B748E}">
      <dgm:prSet/>
      <dgm:spPr/>
      <dgm:t>
        <a:bodyPr/>
        <a:lstStyle/>
        <a:p>
          <a:endParaRPr lang="en-US"/>
        </a:p>
      </dgm:t>
    </dgm:pt>
    <dgm:pt modelId="{9B669718-60E4-2747-90A6-FA2D6D9B193B}">
      <dgm:prSet phldrT="[Text]"/>
      <dgm:spPr/>
      <dgm:t>
        <a:bodyPr/>
        <a:lstStyle/>
        <a:p>
          <a:r>
            <a:rPr lang="en-US" dirty="0" smtClean="0"/>
            <a:t>Stewardship </a:t>
          </a:r>
          <a:endParaRPr lang="en-US" dirty="0"/>
        </a:p>
      </dgm:t>
    </dgm:pt>
    <dgm:pt modelId="{D9CEE82C-E490-654E-A2BC-79B593D1DFB9}" type="parTrans" cxnId="{91BFF7BB-E2EC-2543-B25E-388F2EDE1892}">
      <dgm:prSet/>
      <dgm:spPr/>
      <dgm:t>
        <a:bodyPr/>
        <a:lstStyle/>
        <a:p>
          <a:endParaRPr lang="en-US"/>
        </a:p>
      </dgm:t>
    </dgm:pt>
    <dgm:pt modelId="{93A21E0E-BE93-E04C-AAEB-50525BE0B8A3}" type="sibTrans" cxnId="{91BFF7BB-E2EC-2543-B25E-388F2EDE1892}">
      <dgm:prSet/>
      <dgm:spPr/>
      <dgm:t>
        <a:bodyPr/>
        <a:lstStyle/>
        <a:p>
          <a:endParaRPr lang="en-US"/>
        </a:p>
      </dgm:t>
    </dgm:pt>
    <dgm:pt modelId="{660D160F-467C-D84E-8794-35ED47B74964}">
      <dgm:prSet phldrT="[Text]"/>
      <dgm:spPr/>
      <dgm:t>
        <a:bodyPr/>
        <a:lstStyle/>
        <a:p>
          <a:r>
            <a:rPr lang="en-US" dirty="0" smtClean="0"/>
            <a:t>Faith Actions</a:t>
          </a:r>
          <a:endParaRPr lang="en-US" dirty="0"/>
        </a:p>
      </dgm:t>
    </dgm:pt>
    <dgm:pt modelId="{068A7DF9-3946-B046-86F8-4C3C5702EA22}" type="parTrans" cxnId="{7DA5DBB3-4A23-8448-8B94-F2D8B729E57A}">
      <dgm:prSet/>
      <dgm:spPr/>
      <dgm:t>
        <a:bodyPr/>
        <a:lstStyle/>
        <a:p>
          <a:endParaRPr lang="en-US"/>
        </a:p>
      </dgm:t>
    </dgm:pt>
    <dgm:pt modelId="{B1D6DC1A-C4C1-3F49-81F0-D59727C0D4F9}" type="sibTrans" cxnId="{7DA5DBB3-4A23-8448-8B94-F2D8B729E57A}">
      <dgm:prSet/>
      <dgm:spPr/>
      <dgm:t>
        <a:bodyPr/>
        <a:lstStyle/>
        <a:p>
          <a:endParaRPr lang="en-US"/>
        </a:p>
      </dgm:t>
    </dgm:pt>
    <dgm:pt modelId="{3D183A86-F126-3449-8536-2CFDB8BC69AB}">
      <dgm:prSet/>
      <dgm:spPr/>
      <dgm:t>
        <a:bodyPr/>
        <a:lstStyle/>
        <a:p>
          <a:r>
            <a:rPr lang="en-US" dirty="0" smtClean="0"/>
            <a:t>Spiritual Warfare</a:t>
          </a:r>
          <a:endParaRPr lang="en-US" dirty="0"/>
        </a:p>
      </dgm:t>
    </dgm:pt>
    <dgm:pt modelId="{86CBEC9C-3BA8-F54F-BE28-4CD9ECBB2204}" type="parTrans" cxnId="{8F52F224-99D7-5E48-8261-738D7BD0BF09}">
      <dgm:prSet/>
      <dgm:spPr/>
      <dgm:t>
        <a:bodyPr/>
        <a:lstStyle/>
        <a:p>
          <a:endParaRPr lang="en-US"/>
        </a:p>
      </dgm:t>
    </dgm:pt>
    <dgm:pt modelId="{5BE33A0C-9A15-7845-BC0F-08B23D05F6F6}" type="sibTrans" cxnId="{8F52F224-99D7-5E48-8261-738D7BD0BF09}">
      <dgm:prSet/>
      <dgm:spPr/>
      <dgm:t>
        <a:bodyPr/>
        <a:lstStyle/>
        <a:p>
          <a:endParaRPr lang="en-US"/>
        </a:p>
      </dgm:t>
    </dgm:pt>
    <dgm:pt modelId="{0E734057-C642-4E49-95F4-55F487115464}" type="pres">
      <dgm:prSet presAssocID="{07464A34-7668-964A-B995-BA71AFC80B78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8353671-E611-ED42-81CE-ED311ED80087}" type="pres">
      <dgm:prSet presAssocID="{07464A34-7668-964A-B995-BA71AFC80B78}" presName="comp1" presStyleCnt="0"/>
      <dgm:spPr/>
    </dgm:pt>
    <dgm:pt modelId="{52A55D59-CB48-C44D-8714-52014DD9B430}" type="pres">
      <dgm:prSet presAssocID="{07464A34-7668-964A-B995-BA71AFC80B78}" presName="circle1" presStyleLbl="node1" presStyleIdx="0" presStyleCnt="4"/>
      <dgm:spPr/>
      <dgm:t>
        <a:bodyPr/>
        <a:lstStyle/>
        <a:p>
          <a:endParaRPr lang="en-US"/>
        </a:p>
      </dgm:t>
    </dgm:pt>
    <dgm:pt modelId="{53651853-3923-DF46-9474-566AB74794BD}" type="pres">
      <dgm:prSet presAssocID="{07464A34-7668-964A-B995-BA71AFC80B78}" presName="c1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803779-56C1-7746-BAB0-2D921D69F4B8}" type="pres">
      <dgm:prSet presAssocID="{07464A34-7668-964A-B995-BA71AFC80B78}" presName="comp2" presStyleCnt="0"/>
      <dgm:spPr/>
    </dgm:pt>
    <dgm:pt modelId="{54558D57-18CB-0040-B695-4DB8D92B8936}" type="pres">
      <dgm:prSet presAssocID="{07464A34-7668-964A-B995-BA71AFC80B78}" presName="circle2" presStyleLbl="node1" presStyleIdx="1" presStyleCnt="4"/>
      <dgm:spPr/>
      <dgm:t>
        <a:bodyPr/>
        <a:lstStyle/>
        <a:p>
          <a:endParaRPr lang="en-US"/>
        </a:p>
      </dgm:t>
    </dgm:pt>
    <dgm:pt modelId="{8643DA93-A098-9240-9883-061DDF779EED}" type="pres">
      <dgm:prSet presAssocID="{07464A34-7668-964A-B995-BA71AFC80B78}" presName="c2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BB93D0-9A49-344B-9610-D3A25DAB56BB}" type="pres">
      <dgm:prSet presAssocID="{07464A34-7668-964A-B995-BA71AFC80B78}" presName="comp3" presStyleCnt="0"/>
      <dgm:spPr/>
    </dgm:pt>
    <dgm:pt modelId="{3A05BCC8-D4EE-6647-96E6-7496916D59FB}" type="pres">
      <dgm:prSet presAssocID="{07464A34-7668-964A-B995-BA71AFC80B78}" presName="circle3" presStyleLbl="node1" presStyleIdx="2" presStyleCnt="4"/>
      <dgm:spPr/>
      <dgm:t>
        <a:bodyPr/>
        <a:lstStyle/>
        <a:p>
          <a:endParaRPr lang="en-US"/>
        </a:p>
      </dgm:t>
    </dgm:pt>
    <dgm:pt modelId="{FA9F8426-6841-7A40-A2BE-A42FD5844A20}" type="pres">
      <dgm:prSet presAssocID="{07464A34-7668-964A-B995-BA71AFC80B78}" presName="c3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3698C6-CC6F-B347-BF0B-BA90C2951505}" type="pres">
      <dgm:prSet presAssocID="{07464A34-7668-964A-B995-BA71AFC80B78}" presName="comp4" presStyleCnt="0"/>
      <dgm:spPr/>
    </dgm:pt>
    <dgm:pt modelId="{A0EAFBF6-E709-3A4D-94EA-AAA3481EAFF5}" type="pres">
      <dgm:prSet presAssocID="{07464A34-7668-964A-B995-BA71AFC80B78}" presName="circle4" presStyleLbl="node1" presStyleIdx="3" presStyleCnt="4"/>
      <dgm:spPr/>
      <dgm:t>
        <a:bodyPr/>
        <a:lstStyle/>
        <a:p>
          <a:endParaRPr lang="en-US"/>
        </a:p>
      </dgm:t>
    </dgm:pt>
    <dgm:pt modelId="{851925F4-90E2-7F4C-B30F-5081478E38B5}" type="pres">
      <dgm:prSet presAssocID="{07464A34-7668-964A-B995-BA71AFC80B78}" presName="c4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26B78D4-C34C-DD42-A06F-B77DB76F9618}" type="presOf" srcId="{3D183A86-F126-3449-8536-2CFDB8BC69AB}" destId="{52A55D59-CB48-C44D-8714-52014DD9B430}" srcOrd="0" destOrd="0" presId="urn:microsoft.com/office/officeart/2005/8/layout/venn2"/>
    <dgm:cxn modelId="{04E2B202-CE31-2744-ADE4-9EB210447F1A}" type="presOf" srcId="{32D1F870-7B52-4147-8192-30C82896CB9F}" destId="{8643DA93-A098-9240-9883-061DDF779EED}" srcOrd="1" destOrd="0" presId="urn:microsoft.com/office/officeart/2005/8/layout/venn2"/>
    <dgm:cxn modelId="{7DA5DBB3-4A23-8448-8B94-F2D8B729E57A}" srcId="{07464A34-7668-964A-B995-BA71AFC80B78}" destId="{660D160F-467C-D84E-8794-35ED47B74964}" srcOrd="3" destOrd="0" parTransId="{068A7DF9-3946-B046-86F8-4C3C5702EA22}" sibTransId="{B1D6DC1A-C4C1-3F49-81F0-D59727C0D4F9}"/>
    <dgm:cxn modelId="{A4947C4E-316F-9241-B85E-25165A5DA75A}" type="presOf" srcId="{32D1F870-7B52-4147-8192-30C82896CB9F}" destId="{54558D57-18CB-0040-B695-4DB8D92B8936}" srcOrd="0" destOrd="0" presId="urn:microsoft.com/office/officeart/2005/8/layout/venn2"/>
    <dgm:cxn modelId="{39C1EA7D-00C2-FD45-AA72-47CB83256DB0}" type="presOf" srcId="{9B669718-60E4-2747-90A6-FA2D6D9B193B}" destId="{FA9F8426-6841-7A40-A2BE-A42FD5844A20}" srcOrd="1" destOrd="0" presId="urn:microsoft.com/office/officeart/2005/8/layout/venn2"/>
    <dgm:cxn modelId="{2FE4F897-1846-5B49-B6CA-7F8E35F19943}" type="presOf" srcId="{660D160F-467C-D84E-8794-35ED47B74964}" destId="{851925F4-90E2-7F4C-B30F-5081478E38B5}" srcOrd="1" destOrd="0" presId="urn:microsoft.com/office/officeart/2005/8/layout/venn2"/>
    <dgm:cxn modelId="{7529F149-B3FE-9647-8DB4-315DFA945296}" type="presOf" srcId="{07464A34-7668-964A-B995-BA71AFC80B78}" destId="{0E734057-C642-4E49-95F4-55F487115464}" srcOrd="0" destOrd="0" presId="urn:microsoft.com/office/officeart/2005/8/layout/venn2"/>
    <dgm:cxn modelId="{F485B0A1-6DCA-1D41-8D5C-FD62FAA746E2}" type="presOf" srcId="{3D183A86-F126-3449-8536-2CFDB8BC69AB}" destId="{53651853-3923-DF46-9474-566AB74794BD}" srcOrd="1" destOrd="0" presId="urn:microsoft.com/office/officeart/2005/8/layout/venn2"/>
    <dgm:cxn modelId="{8F52F224-99D7-5E48-8261-738D7BD0BF09}" srcId="{07464A34-7668-964A-B995-BA71AFC80B78}" destId="{3D183A86-F126-3449-8536-2CFDB8BC69AB}" srcOrd="0" destOrd="0" parTransId="{86CBEC9C-3BA8-F54F-BE28-4CD9ECBB2204}" sibTransId="{5BE33A0C-9A15-7845-BC0F-08B23D05F6F6}"/>
    <dgm:cxn modelId="{91BFF7BB-E2EC-2543-B25E-388F2EDE1892}" srcId="{07464A34-7668-964A-B995-BA71AFC80B78}" destId="{9B669718-60E4-2747-90A6-FA2D6D9B193B}" srcOrd="2" destOrd="0" parTransId="{D9CEE82C-E490-654E-A2BC-79B593D1DFB9}" sibTransId="{93A21E0E-BE93-E04C-AAEB-50525BE0B8A3}"/>
    <dgm:cxn modelId="{043BCF99-180C-3149-9A08-A961AF844C3C}" type="presOf" srcId="{660D160F-467C-D84E-8794-35ED47B74964}" destId="{A0EAFBF6-E709-3A4D-94EA-AAA3481EAFF5}" srcOrd="0" destOrd="0" presId="urn:microsoft.com/office/officeart/2005/8/layout/venn2"/>
    <dgm:cxn modelId="{F18367DC-3F85-E946-8F11-D2035C16B053}" type="presOf" srcId="{9B669718-60E4-2747-90A6-FA2D6D9B193B}" destId="{3A05BCC8-D4EE-6647-96E6-7496916D59FB}" srcOrd="0" destOrd="0" presId="urn:microsoft.com/office/officeart/2005/8/layout/venn2"/>
    <dgm:cxn modelId="{D758A66B-EE81-4046-9D02-75E75C5B748E}" srcId="{07464A34-7668-964A-B995-BA71AFC80B78}" destId="{32D1F870-7B52-4147-8192-30C82896CB9F}" srcOrd="1" destOrd="0" parTransId="{9BFE04EA-041D-184B-B88B-5CE08DE932E9}" sibTransId="{6D4C4D18-1EB2-BE40-8F9A-D04438ADDD79}"/>
    <dgm:cxn modelId="{12940654-5675-DF4B-92A0-1C6BC62936AC}" type="presParOf" srcId="{0E734057-C642-4E49-95F4-55F487115464}" destId="{88353671-E611-ED42-81CE-ED311ED80087}" srcOrd="0" destOrd="0" presId="urn:microsoft.com/office/officeart/2005/8/layout/venn2"/>
    <dgm:cxn modelId="{E18A665E-8DA9-534A-85E7-EF4248B2325E}" type="presParOf" srcId="{88353671-E611-ED42-81CE-ED311ED80087}" destId="{52A55D59-CB48-C44D-8714-52014DD9B430}" srcOrd="0" destOrd="0" presId="urn:microsoft.com/office/officeart/2005/8/layout/venn2"/>
    <dgm:cxn modelId="{6BC3BB07-67EB-2C45-A1D1-14A841D8FA54}" type="presParOf" srcId="{88353671-E611-ED42-81CE-ED311ED80087}" destId="{53651853-3923-DF46-9474-566AB74794BD}" srcOrd="1" destOrd="0" presId="urn:microsoft.com/office/officeart/2005/8/layout/venn2"/>
    <dgm:cxn modelId="{1B1752C5-3812-A246-8392-249326E12AC4}" type="presParOf" srcId="{0E734057-C642-4E49-95F4-55F487115464}" destId="{8A803779-56C1-7746-BAB0-2D921D69F4B8}" srcOrd="1" destOrd="0" presId="urn:microsoft.com/office/officeart/2005/8/layout/venn2"/>
    <dgm:cxn modelId="{C9AF9E5F-878F-EF45-AA54-1C10AF2E1287}" type="presParOf" srcId="{8A803779-56C1-7746-BAB0-2D921D69F4B8}" destId="{54558D57-18CB-0040-B695-4DB8D92B8936}" srcOrd="0" destOrd="0" presId="urn:microsoft.com/office/officeart/2005/8/layout/venn2"/>
    <dgm:cxn modelId="{40E2ACB8-65F1-6347-A501-1F9299F050BB}" type="presParOf" srcId="{8A803779-56C1-7746-BAB0-2D921D69F4B8}" destId="{8643DA93-A098-9240-9883-061DDF779EED}" srcOrd="1" destOrd="0" presId="urn:microsoft.com/office/officeart/2005/8/layout/venn2"/>
    <dgm:cxn modelId="{E2B6B7CD-723D-E04F-A935-6F1040B4AA3C}" type="presParOf" srcId="{0E734057-C642-4E49-95F4-55F487115464}" destId="{2BBB93D0-9A49-344B-9610-D3A25DAB56BB}" srcOrd="2" destOrd="0" presId="urn:microsoft.com/office/officeart/2005/8/layout/venn2"/>
    <dgm:cxn modelId="{89C587B8-BA54-F84C-A350-A034600BCDD7}" type="presParOf" srcId="{2BBB93D0-9A49-344B-9610-D3A25DAB56BB}" destId="{3A05BCC8-D4EE-6647-96E6-7496916D59FB}" srcOrd="0" destOrd="0" presId="urn:microsoft.com/office/officeart/2005/8/layout/venn2"/>
    <dgm:cxn modelId="{149F1320-8227-E642-814D-1814F9B8F237}" type="presParOf" srcId="{2BBB93D0-9A49-344B-9610-D3A25DAB56BB}" destId="{FA9F8426-6841-7A40-A2BE-A42FD5844A20}" srcOrd="1" destOrd="0" presId="urn:microsoft.com/office/officeart/2005/8/layout/venn2"/>
    <dgm:cxn modelId="{959DA72D-4EFA-B146-88E0-B05220D53A11}" type="presParOf" srcId="{0E734057-C642-4E49-95F4-55F487115464}" destId="{D13698C6-CC6F-B347-BF0B-BA90C2951505}" srcOrd="3" destOrd="0" presId="urn:microsoft.com/office/officeart/2005/8/layout/venn2"/>
    <dgm:cxn modelId="{8EAEA1E8-EDD2-8545-AF42-537D1DE4213C}" type="presParOf" srcId="{D13698C6-CC6F-B347-BF0B-BA90C2951505}" destId="{A0EAFBF6-E709-3A4D-94EA-AAA3481EAFF5}" srcOrd="0" destOrd="0" presId="urn:microsoft.com/office/officeart/2005/8/layout/venn2"/>
    <dgm:cxn modelId="{B86AF896-9BD8-BA4E-9E76-E9BD6DF77E55}" type="presParOf" srcId="{D13698C6-CC6F-B347-BF0B-BA90C2951505}" destId="{851925F4-90E2-7F4C-B30F-5081478E38B5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A55D59-CB48-C44D-8714-52014DD9B430}">
      <dsp:nvSpPr>
        <dsp:cNvPr id="0" name=""/>
        <dsp:cNvSpPr/>
      </dsp:nvSpPr>
      <dsp:spPr>
        <a:xfrm>
          <a:off x="1424582" y="0"/>
          <a:ext cx="2997994" cy="2997994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48000"/>
                <a:alpha val="88000"/>
                <a:satMod val="105000"/>
                <a:lumMod val="11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1808" tIns="241808" rIns="241808" bIns="241808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Worship</a:t>
          </a:r>
          <a:endParaRPr lang="en-US" sz="3400" kern="1200" dirty="0"/>
        </a:p>
      </dsp:txBody>
      <dsp:txXfrm>
        <a:off x="1863628" y="749498"/>
        <a:ext cx="2119901" cy="149899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A55D59-CB48-C44D-8714-52014DD9B430}">
      <dsp:nvSpPr>
        <dsp:cNvPr id="0" name=""/>
        <dsp:cNvSpPr/>
      </dsp:nvSpPr>
      <dsp:spPr>
        <a:xfrm>
          <a:off x="1424582" y="0"/>
          <a:ext cx="2997994" cy="2997994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48000"/>
                <a:alpha val="88000"/>
                <a:satMod val="105000"/>
                <a:lumMod val="11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Sabbath</a:t>
          </a:r>
          <a:endParaRPr lang="en-US" sz="1000" kern="1200" dirty="0"/>
        </a:p>
      </dsp:txBody>
      <dsp:txXfrm>
        <a:off x="2361455" y="149899"/>
        <a:ext cx="1124247" cy="299799"/>
      </dsp:txXfrm>
    </dsp:sp>
    <dsp:sp modelId="{54558D57-18CB-0040-B695-4DB8D92B8936}">
      <dsp:nvSpPr>
        <dsp:cNvPr id="0" name=""/>
        <dsp:cNvSpPr/>
      </dsp:nvSpPr>
      <dsp:spPr>
        <a:xfrm>
          <a:off x="1649432" y="449699"/>
          <a:ext cx="2548294" cy="2548294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48000"/>
                <a:alpha val="88000"/>
                <a:satMod val="105000"/>
                <a:lumMod val="11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Spiritual Warfare</a:t>
          </a:r>
          <a:endParaRPr lang="en-US" sz="1000" kern="1200" dirty="0"/>
        </a:p>
      </dsp:txBody>
      <dsp:txXfrm>
        <a:off x="2374103" y="596226"/>
        <a:ext cx="1098952" cy="293053"/>
      </dsp:txXfrm>
    </dsp:sp>
    <dsp:sp modelId="{3A05BCC8-D4EE-6647-96E6-7496916D59FB}">
      <dsp:nvSpPr>
        <dsp:cNvPr id="0" name=""/>
        <dsp:cNvSpPr/>
      </dsp:nvSpPr>
      <dsp:spPr>
        <a:xfrm>
          <a:off x="1874281" y="899398"/>
          <a:ext cx="2098595" cy="2098595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48000"/>
                <a:alpha val="88000"/>
                <a:satMod val="105000"/>
                <a:lumMod val="11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Outreach</a:t>
          </a:r>
          <a:endParaRPr lang="en-US" sz="1000" kern="1200" dirty="0"/>
        </a:p>
      </dsp:txBody>
      <dsp:txXfrm>
        <a:off x="2380567" y="1044201"/>
        <a:ext cx="1086023" cy="289606"/>
      </dsp:txXfrm>
    </dsp:sp>
    <dsp:sp modelId="{A0EAFBF6-E709-3A4D-94EA-AAA3481EAFF5}">
      <dsp:nvSpPr>
        <dsp:cNvPr id="0" name=""/>
        <dsp:cNvSpPr/>
      </dsp:nvSpPr>
      <dsp:spPr>
        <a:xfrm>
          <a:off x="2099131" y="1349097"/>
          <a:ext cx="1648896" cy="1648896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48000"/>
                <a:alpha val="88000"/>
                <a:satMod val="105000"/>
                <a:lumMod val="11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Stewardship </a:t>
          </a:r>
          <a:endParaRPr lang="en-US" sz="1000" kern="1200" dirty="0"/>
        </a:p>
      </dsp:txBody>
      <dsp:txXfrm>
        <a:off x="2478377" y="1497498"/>
        <a:ext cx="890404" cy="296801"/>
      </dsp:txXfrm>
    </dsp:sp>
    <dsp:sp modelId="{FB0F9C7D-AFE1-5047-9A7D-CFEAAA5D6E82}">
      <dsp:nvSpPr>
        <dsp:cNvPr id="0" name=""/>
        <dsp:cNvSpPr/>
      </dsp:nvSpPr>
      <dsp:spPr>
        <a:xfrm>
          <a:off x="2323980" y="1798796"/>
          <a:ext cx="1199197" cy="1199197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48000"/>
                <a:alpha val="88000"/>
                <a:satMod val="105000"/>
                <a:lumMod val="11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Faith Actions</a:t>
          </a:r>
          <a:endParaRPr lang="en-US" sz="1000" kern="1200" dirty="0"/>
        </a:p>
      </dsp:txBody>
      <dsp:txXfrm>
        <a:off x="2499599" y="2098595"/>
        <a:ext cx="847960" cy="5995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A55D59-CB48-C44D-8714-52014DD9B430}">
      <dsp:nvSpPr>
        <dsp:cNvPr id="0" name=""/>
        <dsp:cNvSpPr/>
      </dsp:nvSpPr>
      <dsp:spPr>
        <a:xfrm>
          <a:off x="1424582" y="0"/>
          <a:ext cx="2997994" cy="2997994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48000"/>
                <a:alpha val="88000"/>
                <a:satMod val="105000"/>
                <a:lumMod val="11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Leadership</a:t>
          </a:r>
          <a:endParaRPr lang="en-US" sz="1800" kern="1200" dirty="0"/>
        </a:p>
      </dsp:txBody>
      <dsp:txXfrm>
        <a:off x="2136606" y="224849"/>
        <a:ext cx="1573946" cy="509658"/>
      </dsp:txXfrm>
    </dsp:sp>
    <dsp:sp modelId="{54558D57-18CB-0040-B695-4DB8D92B8936}">
      <dsp:nvSpPr>
        <dsp:cNvPr id="0" name=""/>
        <dsp:cNvSpPr/>
      </dsp:nvSpPr>
      <dsp:spPr>
        <a:xfrm>
          <a:off x="1799331" y="749498"/>
          <a:ext cx="2248495" cy="2248495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48000"/>
                <a:alpha val="88000"/>
                <a:satMod val="105000"/>
                <a:lumMod val="11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Worship</a:t>
          </a:r>
          <a:endParaRPr lang="en-US" sz="1800" kern="1200" dirty="0"/>
        </a:p>
      </dsp:txBody>
      <dsp:txXfrm>
        <a:off x="2128616" y="1311622"/>
        <a:ext cx="1589926" cy="112424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A55D59-CB48-C44D-8714-52014DD9B430}">
      <dsp:nvSpPr>
        <dsp:cNvPr id="0" name=""/>
        <dsp:cNvSpPr/>
      </dsp:nvSpPr>
      <dsp:spPr>
        <a:xfrm>
          <a:off x="1424582" y="0"/>
          <a:ext cx="2997994" cy="2997994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48000"/>
                <a:alpha val="88000"/>
                <a:satMod val="105000"/>
                <a:lumMod val="11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Relationship</a:t>
          </a:r>
          <a:endParaRPr lang="en-US" sz="1200" kern="1200" dirty="0"/>
        </a:p>
      </dsp:txBody>
      <dsp:txXfrm>
        <a:off x="2399680" y="149899"/>
        <a:ext cx="1047798" cy="449699"/>
      </dsp:txXfrm>
    </dsp:sp>
    <dsp:sp modelId="{54558D57-18CB-0040-B695-4DB8D92B8936}">
      <dsp:nvSpPr>
        <dsp:cNvPr id="0" name=""/>
        <dsp:cNvSpPr/>
      </dsp:nvSpPr>
      <dsp:spPr>
        <a:xfrm>
          <a:off x="1799331" y="749498"/>
          <a:ext cx="2248495" cy="2248495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48000"/>
                <a:alpha val="88000"/>
                <a:satMod val="105000"/>
                <a:lumMod val="11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Leadership</a:t>
          </a:r>
          <a:endParaRPr lang="en-US" sz="1200" kern="1200" dirty="0"/>
        </a:p>
      </dsp:txBody>
      <dsp:txXfrm>
        <a:off x="2399680" y="890029"/>
        <a:ext cx="1047798" cy="421592"/>
      </dsp:txXfrm>
    </dsp:sp>
    <dsp:sp modelId="{3A05BCC8-D4EE-6647-96E6-7496916D59FB}">
      <dsp:nvSpPr>
        <dsp:cNvPr id="0" name=""/>
        <dsp:cNvSpPr/>
      </dsp:nvSpPr>
      <dsp:spPr>
        <a:xfrm>
          <a:off x="2174081" y="1498997"/>
          <a:ext cx="1498997" cy="1498997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48000"/>
                <a:alpha val="88000"/>
                <a:satMod val="105000"/>
                <a:lumMod val="11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Worship</a:t>
          </a:r>
          <a:endParaRPr lang="en-US" sz="1200" kern="1200" dirty="0"/>
        </a:p>
      </dsp:txBody>
      <dsp:txXfrm>
        <a:off x="2393604" y="1873746"/>
        <a:ext cx="1059950" cy="74949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A55D59-CB48-C44D-8714-52014DD9B430}">
      <dsp:nvSpPr>
        <dsp:cNvPr id="0" name=""/>
        <dsp:cNvSpPr/>
      </dsp:nvSpPr>
      <dsp:spPr>
        <a:xfrm>
          <a:off x="1424582" y="0"/>
          <a:ext cx="2997994" cy="2997994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48000"/>
                <a:alpha val="88000"/>
                <a:satMod val="105000"/>
                <a:lumMod val="11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Discipleship</a:t>
          </a:r>
          <a:endParaRPr lang="en-US" sz="900" kern="1200" dirty="0"/>
        </a:p>
      </dsp:txBody>
      <dsp:txXfrm>
        <a:off x="2504459" y="149899"/>
        <a:ext cx="838239" cy="449699"/>
      </dsp:txXfrm>
    </dsp:sp>
    <dsp:sp modelId="{54558D57-18CB-0040-B695-4DB8D92B8936}">
      <dsp:nvSpPr>
        <dsp:cNvPr id="0" name=""/>
        <dsp:cNvSpPr/>
      </dsp:nvSpPr>
      <dsp:spPr>
        <a:xfrm>
          <a:off x="1724381" y="599598"/>
          <a:ext cx="2398395" cy="2398395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48000"/>
                <a:alpha val="88000"/>
                <a:satMod val="105000"/>
                <a:lumMod val="11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Relationship</a:t>
          </a:r>
          <a:endParaRPr lang="en-US" sz="900" kern="1200" dirty="0"/>
        </a:p>
      </dsp:txBody>
      <dsp:txXfrm>
        <a:off x="2504459" y="743502"/>
        <a:ext cx="838239" cy="431711"/>
      </dsp:txXfrm>
    </dsp:sp>
    <dsp:sp modelId="{3A05BCC8-D4EE-6647-96E6-7496916D59FB}">
      <dsp:nvSpPr>
        <dsp:cNvPr id="0" name=""/>
        <dsp:cNvSpPr/>
      </dsp:nvSpPr>
      <dsp:spPr>
        <a:xfrm>
          <a:off x="2024181" y="1199197"/>
          <a:ext cx="1798796" cy="1798796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48000"/>
                <a:alpha val="88000"/>
                <a:satMod val="105000"/>
                <a:lumMod val="11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Leadership</a:t>
          </a:r>
          <a:endParaRPr lang="en-US" sz="900" kern="1200" dirty="0"/>
        </a:p>
      </dsp:txBody>
      <dsp:txXfrm>
        <a:off x="2504459" y="1334107"/>
        <a:ext cx="838239" cy="404729"/>
      </dsp:txXfrm>
    </dsp:sp>
    <dsp:sp modelId="{A0EAFBF6-E709-3A4D-94EA-AAA3481EAFF5}">
      <dsp:nvSpPr>
        <dsp:cNvPr id="0" name=""/>
        <dsp:cNvSpPr/>
      </dsp:nvSpPr>
      <dsp:spPr>
        <a:xfrm>
          <a:off x="2323980" y="1798796"/>
          <a:ext cx="1199197" cy="1199197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48000"/>
                <a:alpha val="88000"/>
                <a:satMod val="105000"/>
                <a:lumMod val="11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Worship</a:t>
          </a:r>
          <a:endParaRPr lang="en-US" sz="900" kern="1200" dirty="0"/>
        </a:p>
      </dsp:txBody>
      <dsp:txXfrm>
        <a:off x="2499599" y="2098595"/>
        <a:ext cx="847960" cy="59959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A55D59-CB48-C44D-8714-52014DD9B430}">
      <dsp:nvSpPr>
        <dsp:cNvPr id="0" name=""/>
        <dsp:cNvSpPr/>
      </dsp:nvSpPr>
      <dsp:spPr>
        <a:xfrm>
          <a:off x="1424582" y="0"/>
          <a:ext cx="2997994" cy="2997994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48000"/>
                <a:alpha val="88000"/>
                <a:satMod val="105000"/>
                <a:lumMod val="11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Fellowship</a:t>
          </a:r>
          <a:endParaRPr lang="en-US" sz="1000" kern="1200" dirty="0"/>
        </a:p>
      </dsp:txBody>
      <dsp:txXfrm>
        <a:off x="2361455" y="149899"/>
        <a:ext cx="1124247" cy="299799"/>
      </dsp:txXfrm>
    </dsp:sp>
    <dsp:sp modelId="{54558D57-18CB-0040-B695-4DB8D92B8936}">
      <dsp:nvSpPr>
        <dsp:cNvPr id="0" name=""/>
        <dsp:cNvSpPr/>
      </dsp:nvSpPr>
      <dsp:spPr>
        <a:xfrm>
          <a:off x="1649432" y="449699"/>
          <a:ext cx="2548294" cy="2548294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48000"/>
                <a:alpha val="88000"/>
                <a:satMod val="105000"/>
                <a:lumMod val="11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Discipleship</a:t>
          </a:r>
          <a:endParaRPr lang="en-US" sz="1000" kern="1200" dirty="0"/>
        </a:p>
      </dsp:txBody>
      <dsp:txXfrm>
        <a:off x="2374103" y="596226"/>
        <a:ext cx="1098952" cy="293053"/>
      </dsp:txXfrm>
    </dsp:sp>
    <dsp:sp modelId="{3A05BCC8-D4EE-6647-96E6-7496916D59FB}">
      <dsp:nvSpPr>
        <dsp:cNvPr id="0" name=""/>
        <dsp:cNvSpPr/>
      </dsp:nvSpPr>
      <dsp:spPr>
        <a:xfrm>
          <a:off x="1874281" y="899398"/>
          <a:ext cx="2098595" cy="2098595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48000"/>
                <a:alpha val="88000"/>
                <a:satMod val="105000"/>
                <a:lumMod val="11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Relationship</a:t>
          </a:r>
          <a:endParaRPr lang="en-US" sz="1000" kern="1200" dirty="0"/>
        </a:p>
      </dsp:txBody>
      <dsp:txXfrm>
        <a:off x="2380567" y="1044201"/>
        <a:ext cx="1086023" cy="289606"/>
      </dsp:txXfrm>
    </dsp:sp>
    <dsp:sp modelId="{A0EAFBF6-E709-3A4D-94EA-AAA3481EAFF5}">
      <dsp:nvSpPr>
        <dsp:cNvPr id="0" name=""/>
        <dsp:cNvSpPr/>
      </dsp:nvSpPr>
      <dsp:spPr>
        <a:xfrm>
          <a:off x="2099131" y="1349097"/>
          <a:ext cx="1648896" cy="1648896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48000"/>
                <a:alpha val="88000"/>
                <a:satMod val="105000"/>
                <a:lumMod val="11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Leadership</a:t>
          </a:r>
          <a:endParaRPr lang="en-US" sz="1000" kern="1200" dirty="0"/>
        </a:p>
      </dsp:txBody>
      <dsp:txXfrm>
        <a:off x="2478377" y="1497498"/>
        <a:ext cx="890404" cy="296801"/>
      </dsp:txXfrm>
    </dsp:sp>
    <dsp:sp modelId="{FB0F9C7D-AFE1-5047-9A7D-CFEAAA5D6E82}">
      <dsp:nvSpPr>
        <dsp:cNvPr id="0" name=""/>
        <dsp:cNvSpPr/>
      </dsp:nvSpPr>
      <dsp:spPr>
        <a:xfrm>
          <a:off x="2323980" y="1798796"/>
          <a:ext cx="1199197" cy="1199197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48000"/>
                <a:alpha val="88000"/>
                <a:satMod val="105000"/>
                <a:lumMod val="11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Worship</a:t>
          </a:r>
          <a:endParaRPr lang="en-US" sz="1000" kern="1200" dirty="0"/>
        </a:p>
      </dsp:txBody>
      <dsp:txXfrm>
        <a:off x="2499599" y="2098595"/>
        <a:ext cx="847960" cy="59959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A55D59-CB48-C44D-8714-52014DD9B430}">
      <dsp:nvSpPr>
        <dsp:cNvPr id="0" name=""/>
        <dsp:cNvSpPr/>
      </dsp:nvSpPr>
      <dsp:spPr>
        <a:xfrm>
          <a:off x="1424582" y="0"/>
          <a:ext cx="2997994" cy="2997994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48000"/>
                <a:alpha val="88000"/>
                <a:satMod val="105000"/>
                <a:lumMod val="11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63144" tIns="263144" rIns="263144" bIns="263144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Faith Actions</a:t>
          </a:r>
          <a:endParaRPr lang="en-US" sz="3700" kern="1200" dirty="0"/>
        </a:p>
      </dsp:txBody>
      <dsp:txXfrm>
        <a:off x="1863628" y="749498"/>
        <a:ext cx="2119901" cy="149899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A55D59-CB48-C44D-8714-52014DD9B430}">
      <dsp:nvSpPr>
        <dsp:cNvPr id="0" name=""/>
        <dsp:cNvSpPr/>
      </dsp:nvSpPr>
      <dsp:spPr>
        <a:xfrm>
          <a:off x="1424582" y="0"/>
          <a:ext cx="2997994" cy="2997994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48000"/>
                <a:alpha val="88000"/>
                <a:satMod val="105000"/>
                <a:lumMod val="11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Stewardship </a:t>
          </a:r>
          <a:endParaRPr lang="en-US" sz="1800" kern="1200" dirty="0"/>
        </a:p>
      </dsp:txBody>
      <dsp:txXfrm>
        <a:off x="2136606" y="224849"/>
        <a:ext cx="1573946" cy="509658"/>
      </dsp:txXfrm>
    </dsp:sp>
    <dsp:sp modelId="{54558D57-18CB-0040-B695-4DB8D92B8936}">
      <dsp:nvSpPr>
        <dsp:cNvPr id="0" name=""/>
        <dsp:cNvSpPr/>
      </dsp:nvSpPr>
      <dsp:spPr>
        <a:xfrm>
          <a:off x="1799331" y="749498"/>
          <a:ext cx="2248495" cy="2248495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48000"/>
                <a:alpha val="88000"/>
                <a:satMod val="105000"/>
                <a:lumMod val="11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Faith Actions</a:t>
          </a:r>
          <a:endParaRPr lang="en-US" sz="1800" kern="1200" dirty="0"/>
        </a:p>
      </dsp:txBody>
      <dsp:txXfrm>
        <a:off x="2128616" y="1311622"/>
        <a:ext cx="1589926" cy="112424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A55D59-CB48-C44D-8714-52014DD9B430}">
      <dsp:nvSpPr>
        <dsp:cNvPr id="0" name=""/>
        <dsp:cNvSpPr/>
      </dsp:nvSpPr>
      <dsp:spPr>
        <a:xfrm>
          <a:off x="1424582" y="0"/>
          <a:ext cx="2997994" cy="2997994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48000"/>
                <a:alpha val="88000"/>
                <a:satMod val="105000"/>
                <a:lumMod val="11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Outreach</a:t>
          </a:r>
          <a:endParaRPr lang="en-US" sz="1200" kern="1200" dirty="0"/>
        </a:p>
      </dsp:txBody>
      <dsp:txXfrm>
        <a:off x="2399680" y="149899"/>
        <a:ext cx="1047798" cy="449699"/>
      </dsp:txXfrm>
    </dsp:sp>
    <dsp:sp modelId="{54558D57-18CB-0040-B695-4DB8D92B8936}">
      <dsp:nvSpPr>
        <dsp:cNvPr id="0" name=""/>
        <dsp:cNvSpPr/>
      </dsp:nvSpPr>
      <dsp:spPr>
        <a:xfrm>
          <a:off x="1799331" y="749498"/>
          <a:ext cx="2248495" cy="2248495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48000"/>
                <a:alpha val="88000"/>
                <a:satMod val="105000"/>
                <a:lumMod val="11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Stewardship </a:t>
          </a:r>
          <a:endParaRPr lang="en-US" sz="1200" kern="1200" dirty="0"/>
        </a:p>
      </dsp:txBody>
      <dsp:txXfrm>
        <a:off x="2399680" y="890029"/>
        <a:ext cx="1047798" cy="421592"/>
      </dsp:txXfrm>
    </dsp:sp>
    <dsp:sp modelId="{3A05BCC8-D4EE-6647-96E6-7496916D59FB}">
      <dsp:nvSpPr>
        <dsp:cNvPr id="0" name=""/>
        <dsp:cNvSpPr/>
      </dsp:nvSpPr>
      <dsp:spPr>
        <a:xfrm>
          <a:off x="2174081" y="1498997"/>
          <a:ext cx="1498997" cy="1498997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48000"/>
                <a:alpha val="88000"/>
                <a:satMod val="105000"/>
                <a:lumMod val="11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Faith Actions</a:t>
          </a:r>
          <a:endParaRPr lang="en-US" sz="1200" kern="1200" dirty="0"/>
        </a:p>
      </dsp:txBody>
      <dsp:txXfrm>
        <a:off x="2393604" y="1873746"/>
        <a:ext cx="1059950" cy="74949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A55D59-CB48-C44D-8714-52014DD9B430}">
      <dsp:nvSpPr>
        <dsp:cNvPr id="0" name=""/>
        <dsp:cNvSpPr/>
      </dsp:nvSpPr>
      <dsp:spPr>
        <a:xfrm>
          <a:off x="1424582" y="0"/>
          <a:ext cx="2997994" cy="2997994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48000"/>
                <a:alpha val="88000"/>
                <a:satMod val="105000"/>
                <a:lumMod val="11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Spiritual Warfare</a:t>
          </a:r>
          <a:endParaRPr lang="en-US" sz="900" kern="1200" dirty="0"/>
        </a:p>
      </dsp:txBody>
      <dsp:txXfrm>
        <a:off x="2504459" y="149899"/>
        <a:ext cx="838239" cy="449699"/>
      </dsp:txXfrm>
    </dsp:sp>
    <dsp:sp modelId="{54558D57-18CB-0040-B695-4DB8D92B8936}">
      <dsp:nvSpPr>
        <dsp:cNvPr id="0" name=""/>
        <dsp:cNvSpPr/>
      </dsp:nvSpPr>
      <dsp:spPr>
        <a:xfrm>
          <a:off x="1724381" y="599598"/>
          <a:ext cx="2398395" cy="2398395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48000"/>
                <a:alpha val="88000"/>
                <a:satMod val="105000"/>
                <a:lumMod val="11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Outreach</a:t>
          </a:r>
          <a:endParaRPr lang="en-US" sz="900" kern="1200" dirty="0"/>
        </a:p>
      </dsp:txBody>
      <dsp:txXfrm>
        <a:off x="2504459" y="743502"/>
        <a:ext cx="838239" cy="431711"/>
      </dsp:txXfrm>
    </dsp:sp>
    <dsp:sp modelId="{3A05BCC8-D4EE-6647-96E6-7496916D59FB}">
      <dsp:nvSpPr>
        <dsp:cNvPr id="0" name=""/>
        <dsp:cNvSpPr/>
      </dsp:nvSpPr>
      <dsp:spPr>
        <a:xfrm>
          <a:off x="2024181" y="1199197"/>
          <a:ext cx="1798796" cy="1798796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48000"/>
                <a:alpha val="88000"/>
                <a:satMod val="105000"/>
                <a:lumMod val="11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Stewardship </a:t>
          </a:r>
          <a:endParaRPr lang="en-US" sz="900" kern="1200" dirty="0"/>
        </a:p>
      </dsp:txBody>
      <dsp:txXfrm>
        <a:off x="2504459" y="1334107"/>
        <a:ext cx="838239" cy="404729"/>
      </dsp:txXfrm>
    </dsp:sp>
    <dsp:sp modelId="{A0EAFBF6-E709-3A4D-94EA-AAA3481EAFF5}">
      <dsp:nvSpPr>
        <dsp:cNvPr id="0" name=""/>
        <dsp:cNvSpPr/>
      </dsp:nvSpPr>
      <dsp:spPr>
        <a:xfrm>
          <a:off x="2323980" y="1798796"/>
          <a:ext cx="1199197" cy="1199197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48000"/>
                <a:alpha val="88000"/>
                <a:satMod val="105000"/>
                <a:lumMod val="11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Faith Actions</a:t>
          </a:r>
          <a:endParaRPr lang="en-US" sz="900" kern="1200" dirty="0"/>
        </a:p>
      </dsp:txBody>
      <dsp:txXfrm>
        <a:off x="2499599" y="2098595"/>
        <a:ext cx="847960" cy="5995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55650" y="0"/>
            <a:ext cx="5950761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706411" y="0"/>
            <a:ext cx="20574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58856" y="3428999"/>
            <a:ext cx="4138550" cy="2268559"/>
          </a:xfrm>
        </p:spPr>
        <p:txBody>
          <a:bodyPr anchor="t">
            <a:normAutofit/>
          </a:bodyPr>
          <a:lstStyle>
            <a:lvl1pPr algn="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79206" y="2268787"/>
            <a:ext cx="40182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350" b="0">
                <a:solidFill>
                  <a:schemeClr val="tx1"/>
                </a:solidFill>
              </a:defRPr>
            </a:lvl1pPr>
            <a:lvl2pPr marL="342900" indent="0" algn="ctr">
              <a:buNone/>
              <a:defRPr sz="135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8/10/17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643462" y="3262852"/>
            <a:ext cx="311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8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753359" y="0"/>
            <a:ext cx="7779237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8532996" y="0"/>
            <a:ext cx="20574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1645677" y="641225"/>
            <a:ext cx="31172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35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75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8857" y="808057"/>
            <a:ext cx="5965568" cy="107722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8/10/17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753359" y="0"/>
            <a:ext cx="7779237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8532996" y="0"/>
            <a:ext cx="20574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7700901" y="450686"/>
            <a:ext cx="41563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35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75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29536" y="805818"/>
            <a:ext cx="99488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56564" y="970410"/>
            <a:ext cx="4850177" cy="507953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8/10/17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753359" y="0"/>
            <a:ext cx="7779237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8532996" y="0"/>
            <a:ext cx="20574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8/10/17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646207" y="641225"/>
            <a:ext cx="31172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35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75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753359" y="0"/>
            <a:ext cx="7779237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8532996" y="0"/>
            <a:ext cx="20574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1643882" y="2962586"/>
            <a:ext cx="31172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35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75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7405" y="3147254"/>
            <a:ext cx="5967420" cy="1424746"/>
          </a:xfrm>
        </p:spPr>
        <p:txBody>
          <a:bodyPr anchor="t">
            <a:normAutofit/>
          </a:bodyPr>
          <a:lstStyle>
            <a:lvl1pPr algn="r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0477" y="2268786"/>
            <a:ext cx="5843948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8/10/17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753359" y="0"/>
            <a:ext cx="7779237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8532996" y="0"/>
            <a:ext cx="20574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7405" y="805818"/>
            <a:ext cx="5963238" cy="10817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54031" y="2052116"/>
            <a:ext cx="2918970" cy="399782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9977" y="2052115"/>
            <a:ext cx="2920667" cy="399782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8/10/17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647129" y="641223"/>
            <a:ext cx="31172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35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75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753359" y="0"/>
            <a:ext cx="7779237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8532996" y="0"/>
            <a:ext cx="20574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1645238" y="636424"/>
            <a:ext cx="31172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35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75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7405" y="805818"/>
            <a:ext cx="5967420" cy="10783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56964" y="2052115"/>
            <a:ext cx="2922350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1650" b="0" cap="none" baseline="0">
                <a:solidFill>
                  <a:schemeClr val="accent6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56964" y="2851331"/>
            <a:ext cx="2920217" cy="307143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9975" y="2052115"/>
            <a:ext cx="2924849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1650" b="0" cap="none" baseline="0">
                <a:solidFill>
                  <a:schemeClr val="accent6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99976" y="2851331"/>
            <a:ext cx="2924849" cy="307143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8/10/17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753359" y="0"/>
            <a:ext cx="7779237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8532996" y="0"/>
            <a:ext cx="20574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8/10/17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647129" y="641226"/>
            <a:ext cx="31172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35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75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753359" y="0"/>
            <a:ext cx="7779237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8532996" y="0"/>
            <a:ext cx="20574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8/10/17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753359" y="0"/>
            <a:ext cx="7779237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8532996" y="0"/>
            <a:ext cx="20574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165616" y="1127550"/>
            <a:ext cx="31172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35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75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7743" y="1282452"/>
            <a:ext cx="1998271" cy="1903241"/>
          </a:xfrm>
        </p:spPr>
        <p:txBody>
          <a:bodyPr anchor="b">
            <a:normAutofit/>
          </a:bodyPr>
          <a:lstStyle>
            <a:lvl1pPr algn="l">
              <a:defRPr sz="1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0115" y="805818"/>
            <a:ext cx="4084709" cy="5244126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7742" y="3186155"/>
            <a:ext cx="1998271" cy="2386397"/>
          </a:xfrm>
        </p:spPr>
        <p:txBody>
          <a:bodyPr/>
          <a:lstStyle>
            <a:lvl1pPr marL="0" indent="0" algn="l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8/10/17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753359" y="0"/>
            <a:ext cx="7779237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8532996" y="0"/>
            <a:ext cx="20574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60296" y="3229"/>
            <a:ext cx="3472301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166015" y="1127550"/>
            <a:ext cx="31172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35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75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8430" y="1282453"/>
            <a:ext cx="2978240" cy="1900473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7741" y="3182928"/>
            <a:ext cx="2978906" cy="2386394"/>
          </a:xfrm>
        </p:spPr>
        <p:txBody>
          <a:bodyPr>
            <a:normAutofit/>
          </a:bodyPr>
          <a:lstStyle>
            <a:lvl1pPr marL="0" indent="0" algn="l">
              <a:buNone/>
              <a:defRPr sz="15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8/10/17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846" y="2105202"/>
            <a:ext cx="7020154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2400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723131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58857" y="808057"/>
            <a:ext cx="5968748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0199" y="2052116"/>
            <a:ext cx="5847405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940390" y="5293464"/>
            <a:ext cx="2662729" cy="13716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6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8/10/17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413517" y="3683541"/>
            <a:ext cx="5885352" cy="134382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8806" y="164593"/>
            <a:ext cx="477545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721532" y="0"/>
            <a:ext cx="3428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685800" rtl="0" eaLnBrk="1" latinLnBrk="0" hangingPunct="1">
        <a:lnSpc>
          <a:spcPct val="90000"/>
        </a:lnSpc>
        <a:spcBef>
          <a:spcPct val="0"/>
        </a:spcBef>
        <a:buNone/>
        <a:defRPr sz="255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58366" indent="-258366" algn="l" defTabSz="685800" rtl="0" eaLnBrk="1" latinLnBrk="0" hangingPunct="1">
        <a:lnSpc>
          <a:spcPct val="120000"/>
        </a:lnSpc>
        <a:spcBef>
          <a:spcPts val="750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5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96504" indent="-253604" algn="l" defTabSz="685800" rtl="0" eaLnBrk="1" latinLnBrk="0" hangingPunct="1">
        <a:lnSpc>
          <a:spcPct val="120000"/>
        </a:lnSpc>
        <a:spcBef>
          <a:spcPts val="375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35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44166" indent="-258366" algn="l" defTabSz="685800" rtl="0" eaLnBrk="1" latinLnBrk="0" hangingPunct="1">
        <a:lnSpc>
          <a:spcPct val="120000"/>
        </a:lnSpc>
        <a:spcBef>
          <a:spcPts val="375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282304" indent="-253604" algn="l" defTabSz="685800" rtl="0" eaLnBrk="1" latinLnBrk="0" hangingPunct="1">
        <a:lnSpc>
          <a:spcPct val="120000"/>
        </a:lnSpc>
        <a:spcBef>
          <a:spcPts val="375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05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629966" indent="-258366" algn="l" defTabSz="685800" rtl="0" eaLnBrk="1" latinLnBrk="0" hangingPunct="1">
        <a:lnSpc>
          <a:spcPct val="120000"/>
        </a:lnSpc>
        <a:spcBef>
          <a:spcPts val="375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981962" indent="-253746" algn="l" defTabSz="685800" rtl="0" eaLnBrk="1" latinLnBrk="0" hangingPunct="1">
        <a:lnSpc>
          <a:spcPct val="120000"/>
        </a:lnSpc>
        <a:spcBef>
          <a:spcPts val="375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9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331720" indent="-253746" algn="l" defTabSz="685800" rtl="0" eaLnBrk="1" latinLnBrk="0" hangingPunct="1">
        <a:lnSpc>
          <a:spcPct val="120000"/>
        </a:lnSpc>
        <a:spcBef>
          <a:spcPts val="375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9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681478" indent="-253746" algn="l" defTabSz="685800" rtl="0" eaLnBrk="1" latinLnBrk="0" hangingPunct="1">
        <a:lnSpc>
          <a:spcPct val="120000"/>
        </a:lnSpc>
        <a:spcBef>
          <a:spcPts val="375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9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031236" indent="-253746" algn="l" defTabSz="685800" rtl="0" eaLnBrk="1" latinLnBrk="0" hangingPunct="1">
        <a:lnSpc>
          <a:spcPct val="120000"/>
        </a:lnSpc>
        <a:spcBef>
          <a:spcPts val="375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9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4" Type="http://schemas.openxmlformats.org/officeDocument/2006/relationships/diagramQuickStyle" Target="../diagrams/quickStyle9.xml"/><Relationship Id="rId5" Type="http://schemas.openxmlformats.org/officeDocument/2006/relationships/diagramColors" Target="../diagrams/colors9.xml"/><Relationship Id="rId6" Type="http://schemas.microsoft.com/office/2007/relationships/diagramDrawing" Target="../diagrams/drawing9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4" Type="http://schemas.openxmlformats.org/officeDocument/2006/relationships/diagramQuickStyle" Target="../diagrams/quickStyle10.xml"/><Relationship Id="rId5" Type="http://schemas.openxmlformats.org/officeDocument/2006/relationships/diagramColors" Target="../diagrams/colors10.xml"/><Relationship Id="rId6" Type="http://schemas.microsoft.com/office/2007/relationships/diagramDrawing" Target="../diagrams/drawing10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4" Type="http://schemas.openxmlformats.org/officeDocument/2006/relationships/diagramQuickStyle" Target="../diagrams/quickStyle6.xml"/><Relationship Id="rId5" Type="http://schemas.openxmlformats.org/officeDocument/2006/relationships/diagramColors" Target="../diagrams/colors6.xml"/><Relationship Id="rId6" Type="http://schemas.microsoft.com/office/2007/relationships/diagramDrawing" Target="../diagrams/drawing6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4" Type="http://schemas.openxmlformats.org/officeDocument/2006/relationships/diagramQuickStyle" Target="../diagrams/quickStyle7.xml"/><Relationship Id="rId5" Type="http://schemas.openxmlformats.org/officeDocument/2006/relationships/diagramColors" Target="../diagrams/colors7.xml"/><Relationship Id="rId6" Type="http://schemas.microsoft.com/office/2007/relationships/diagramDrawing" Target="../diagrams/drawing7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4" Type="http://schemas.openxmlformats.org/officeDocument/2006/relationships/diagramQuickStyle" Target="../diagrams/quickStyle8.xml"/><Relationship Id="rId5" Type="http://schemas.openxmlformats.org/officeDocument/2006/relationships/diagramColors" Target="../diagrams/colors8.xml"/><Relationship Id="rId6" Type="http://schemas.microsoft.com/office/2007/relationships/diagramDrawing" Target="../diagrams/drawing8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3436" y="2106722"/>
            <a:ext cx="4716050" cy="194466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Practical Pillars for Congregational Renewal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38913" y="4541084"/>
            <a:ext cx="4018200" cy="870160"/>
          </a:xfrm>
        </p:spPr>
        <p:txBody>
          <a:bodyPr/>
          <a:lstStyle/>
          <a:p>
            <a:r>
              <a:rPr lang="en-US" dirty="0" smtClean="0"/>
              <a:t>North American Lutheran Church</a:t>
            </a:r>
          </a:p>
          <a:p>
            <a:r>
              <a:rPr lang="en-US" dirty="0" smtClean="0"/>
              <a:t>Rev. Dr. Gemechis Desta Buba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2990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Practical Pillars for Congregational Renewal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5461308"/>
              </p:ext>
            </p:extLst>
          </p:nvPr>
        </p:nvGraphicFramePr>
        <p:xfrm>
          <a:off x="2080022" y="2396729"/>
          <a:ext cx="5847159" cy="29979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028393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Practical Pillars for Congregational Renewal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0865389"/>
              </p:ext>
            </p:extLst>
          </p:nvPr>
        </p:nvGraphicFramePr>
        <p:xfrm>
          <a:off x="2080022" y="2396729"/>
          <a:ext cx="5847159" cy="29979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89312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Practical Pillars for Congregational Renewal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4670082"/>
              </p:ext>
            </p:extLst>
          </p:nvPr>
        </p:nvGraphicFramePr>
        <p:xfrm>
          <a:off x="2080022" y="2396729"/>
          <a:ext cx="5847159" cy="29979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19496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Practical Pillars for Congregational Renewal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7445357"/>
              </p:ext>
            </p:extLst>
          </p:nvPr>
        </p:nvGraphicFramePr>
        <p:xfrm>
          <a:off x="2080022" y="2396729"/>
          <a:ext cx="5847159" cy="29979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82195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Practical Pillars for Congregational Renewal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4011514"/>
              </p:ext>
            </p:extLst>
          </p:nvPr>
        </p:nvGraphicFramePr>
        <p:xfrm>
          <a:off x="2080022" y="2396729"/>
          <a:ext cx="5847159" cy="29979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48692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Practical Pillars for Congregational Renewal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6653295"/>
              </p:ext>
            </p:extLst>
          </p:nvPr>
        </p:nvGraphicFramePr>
        <p:xfrm>
          <a:off x="2080022" y="2396729"/>
          <a:ext cx="5847159" cy="29979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2245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Practical Pillars for Congregational Renewal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5469381"/>
              </p:ext>
            </p:extLst>
          </p:nvPr>
        </p:nvGraphicFramePr>
        <p:xfrm>
          <a:off x="2080022" y="2396729"/>
          <a:ext cx="5847159" cy="29979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77135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Practical Pillars for Congregational Renewal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4877000"/>
              </p:ext>
            </p:extLst>
          </p:nvPr>
        </p:nvGraphicFramePr>
        <p:xfrm>
          <a:off x="2080022" y="2396729"/>
          <a:ext cx="5847159" cy="29979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03392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Practical Pillars for Congregational Renewal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3410043"/>
              </p:ext>
            </p:extLst>
          </p:nvPr>
        </p:nvGraphicFramePr>
        <p:xfrm>
          <a:off x="2080022" y="2396729"/>
          <a:ext cx="5847159" cy="29979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151958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Practical Pillars for Congregational Renewal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6961340"/>
              </p:ext>
            </p:extLst>
          </p:nvPr>
        </p:nvGraphicFramePr>
        <p:xfrm>
          <a:off x="2080022" y="2396729"/>
          <a:ext cx="5847159" cy="29979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308467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Madison</Template>
  <TotalTime>19</TotalTime>
  <Words>103</Words>
  <Application>Microsoft Macintosh PowerPoint</Application>
  <PresentationFormat>On-screen Show (4:3)</PresentationFormat>
  <Paragraphs>43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MS Shell Dlg 2</vt:lpstr>
      <vt:lpstr>Wingdings</vt:lpstr>
      <vt:lpstr>Wingdings 3</vt:lpstr>
      <vt:lpstr>Arial</vt:lpstr>
      <vt:lpstr>Madison</vt:lpstr>
      <vt:lpstr>Practical Pillars for Congregational Renewal </vt:lpstr>
      <vt:lpstr>Practical Pillars for Congregational Renewal </vt:lpstr>
      <vt:lpstr>Practical Pillars for Congregational Renewal </vt:lpstr>
      <vt:lpstr>Practical Pillars for Congregational Renewal </vt:lpstr>
      <vt:lpstr>Practical Pillars for Congregational Renewal </vt:lpstr>
      <vt:lpstr>Practical Pillars for Congregational Renewal </vt:lpstr>
      <vt:lpstr>Practical Pillars for Congregational Renewal </vt:lpstr>
      <vt:lpstr>Practical Pillars for Congregational Renewal </vt:lpstr>
      <vt:lpstr>Practical Pillars for Congregational Renewal </vt:lpstr>
      <vt:lpstr>Practical Pillars for Congregational Renewal </vt:lpstr>
      <vt:lpstr>Practical Pillars for Congregational Renewal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Practical Pillars for Congregational Renewal </dc:title>
  <dc:creator>Microsoft Office User</dc:creator>
  <cp:lastModifiedBy>Ede, Tony</cp:lastModifiedBy>
  <cp:revision>3</cp:revision>
  <dcterms:created xsi:type="dcterms:W3CDTF">2017-08-10T05:21:34Z</dcterms:created>
  <dcterms:modified xsi:type="dcterms:W3CDTF">2017-08-10T13:34:57Z</dcterms:modified>
</cp:coreProperties>
</file>